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57" r:id="rId4"/>
    <p:sldId id="287" r:id="rId5"/>
    <p:sldId id="325" r:id="rId6"/>
    <p:sldId id="258" r:id="rId7"/>
    <p:sldId id="262" r:id="rId8"/>
    <p:sldId id="324" r:id="rId9"/>
    <p:sldId id="315" r:id="rId10"/>
    <p:sldId id="316" r:id="rId11"/>
    <p:sldId id="317" r:id="rId12"/>
    <p:sldId id="290" r:id="rId13"/>
    <p:sldId id="259" r:id="rId14"/>
    <p:sldId id="263" r:id="rId15"/>
    <p:sldId id="292" r:id="rId16"/>
    <p:sldId id="291" r:id="rId17"/>
    <p:sldId id="293" r:id="rId18"/>
    <p:sldId id="294" r:id="rId19"/>
    <p:sldId id="295" r:id="rId20"/>
    <p:sldId id="296" r:id="rId21"/>
    <p:sldId id="260" r:id="rId22"/>
    <p:sldId id="298" r:id="rId23"/>
    <p:sldId id="286" r:id="rId24"/>
    <p:sldId id="299" r:id="rId25"/>
    <p:sldId id="261" r:id="rId26"/>
    <p:sldId id="297" r:id="rId27"/>
    <p:sldId id="270" r:id="rId28"/>
    <p:sldId id="300" r:id="rId29"/>
    <p:sldId id="269" r:id="rId30"/>
    <p:sldId id="327" r:id="rId31"/>
    <p:sldId id="326" r:id="rId32"/>
    <p:sldId id="328" r:id="rId33"/>
    <p:sldId id="329" r:id="rId34"/>
    <p:sldId id="268" r:id="rId35"/>
    <p:sldId id="26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5DDCD-460A-B387-436D-1D8B41235916}" v="2" dt="2025-05-23T07:49:13.102"/>
    <p1510:client id="{1E85E3E6-FC04-96EF-D24D-F0366B928C5A}" v="9" dt="2025-05-23T06:41:33.808"/>
    <p1510:client id="{406A8430-86C5-0CC5-4A3C-C05922614BB6}" v="12" dt="2025-05-23T07:26:29.970"/>
    <p1510:client id="{595AB011-CE06-5561-DC1F-78AED977CD00}" v="480" dt="2025-05-23T11:57:05.288"/>
    <p1510:client id="{5B58045C-FB38-A4EA-8A38-EF6BF4319C84}" v="112" dt="2025-05-23T07:09:01.907"/>
    <p1510:client id="{6F7FBB84-17EB-8DC7-BB1E-D312D06704D1}" v="191" dt="2025-05-23T09:45:38.707"/>
    <p1510:client id="{781D5A18-7AAE-A042-FC9D-195D773F54B8}" v="1052" dt="2025-05-23T09:39:51.680"/>
    <p1510:client id="{91AB20AB-6CF1-4C3D-9A14-B52C84BAC8F3}" v="405" dt="2025-05-23T09:31:40.700"/>
    <p1510:client id="{93526982-B884-02EA-AE11-3A8B7CFF8786}" v="477" dt="2025-05-23T06:33:18.773"/>
    <p1510:client id="{D4AB8948-162A-7A0D-E8B7-6594128BC46C}" v="1499" dt="2025-05-23T16:56:11.242"/>
    <p1510:client id="{DE2907FA-5EE4-44A7-B851-28A90C34FA50}" v="412" dt="2025-05-23T10:00:48.275"/>
    <p1510:client id="{F48256A5-3857-F127-3D90-FC5DFED08F46}" v="565" dt="2025-05-23T12:26:41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ram Atouile" userId="d54f35c6555e4497" providerId="Windows Live" clId="Web-{A70C044D-3F3E-6EA6-76D5-688C6478F1FC}"/>
    <pc:docChg chg="modSld">
      <pc:chgData name="Akram Atouile" userId="d54f35c6555e4497" providerId="Windows Live" clId="Web-{A70C044D-3F3E-6EA6-76D5-688C6478F1FC}" dt="2025-04-10T08:34:57.808" v="179" actId="20577"/>
      <pc:docMkLst>
        <pc:docMk/>
      </pc:docMkLst>
      <pc:sldChg chg="addSp delSp modSp">
        <pc:chgData name="Akram Atouile" userId="d54f35c6555e4497" providerId="Windows Live" clId="Web-{A70C044D-3F3E-6EA6-76D5-688C6478F1FC}" dt="2025-04-10T08:34:57.808" v="179" actId="20577"/>
        <pc:sldMkLst>
          <pc:docMk/>
          <pc:sldMk cId="4143823571" sldId="269"/>
        </pc:sldMkLst>
        <pc:spChg chg="add">
          <ac:chgData name="Akram Atouile" userId="d54f35c6555e4497" providerId="Windows Live" clId="Web-{A70C044D-3F3E-6EA6-76D5-688C6478F1FC}" dt="2025-04-10T08:30:54.677" v="16"/>
          <ac:spMkLst>
            <pc:docMk/>
            <pc:sldMk cId="4143823571" sldId="269"/>
            <ac:spMk id="4" creationId="{3EE5B865-2346-C910-31E7-03C2453EBCAB}"/>
          </ac:spMkLst>
        </pc:spChg>
      </pc:sldChg>
    </pc:docChg>
  </pc:docChgLst>
  <pc:docChgLst>
    <pc:chgData name="Sacha LUTOFF" userId="a37079e7ccb5967d" providerId="LiveId" clId="{91AB20AB-6CF1-4C3D-9A14-B52C84BAC8F3}"/>
    <pc:docChg chg="undo custSel addSld delSld modSld">
      <pc:chgData name="Sacha LUTOFF" userId="a37079e7ccb5967d" providerId="LiveId" clId="{91AB20AB-6CF1-4C3D-9A14-B52C84BAC8F3}" dt="2025-05-23T09:31:40.700" v="404" actId="478"/>
      <pc:docMkLst>
        <pc:docMk/>
      </pc:docMkLst>
      <pc:sldChg chg="modSp mod">
        <pc:chgData name="Sacha LUTOFF" userId="a37079e7ccb5967d" providerId="LiveId" clId="{91AB20AB-6CF1-4C3D-9A14-B52C84BAC8F3}" dt="2025-05-23T09:26:40.525" v="43" actId="20577"/>
        <pc:sldMkLst>
          <pc:docMk/>
          <pc:sldMk cId="184064954" sldId="257"/>
        </pc:sldMkLst>
        <pc:spChg chg="mod">
          <ac:chgData name="Sacha LUTOFF" userId="a37079e7ccb5967d" providerId="LiveId" clId="{91AB20AB-6CF1-4C3D-9A14-B52C84BAC8F3}" dt="2025-05-23T09:26:40.525" v="43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Sacha LUTOFF" userId="a37079e7ccb5967d" providerId="LiveId" clId="{91AB20AB-6CF1-4C3D-9A14-B52C84BAC8F3}" dt="2025-05-23T09:29:29.425" v="377" actId="207"/>
        <pc:sldMkLst>
          <pc:docMk/>
          <pc:sldMk cId="1733448547" sldId="258"/>
        </pc:sldMkLst>
        <pc:spChg chg="mod">
          <ac:chgData name="Sacha LUTOFF" userId="a37079e7ccb5967d" providerId="LiveId" clId="{91AB20AB-6CF1-4C3D-9A14-B52C84BAC8F3}" dt="2025-05-23T09:28:32.213" v="199" actId="21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Sacha LUTOFF" userId="a37079e7ccb5967d" providerId="LiveId" clId="{91AB20AB-6CF1-4C3D-9A14-B52C84BAC8F3}" dt="2025-05-23T09:29:29.425" v="377" actId="207"/>
          <ac:spMkLst>
            <pc:docMk/>
            <pc:sldMk cId="1733448547" sldId="258"/>
            <ac:spMk id="17" creationId="{6D3CDB5A-1059-673F-5C40-D5112B863687}"/>
          </ac:spMkLst>
        </pc:spChg>
        <pc:spChg chg="mod">
          <ac:chgData name="Sacha LUTOFF" userId="a37079e7ccb5967d" providerId="LiveId" clId="{91AB20AB-6CF1-4C3D-9A14-B52C84BAC8F3}" dt="2025-05-23T09:29:07.033" v="333" actId="20577"/>
          <ac:spMkLst>
            <pc:docMk/>
            <pc:sldMk cId="1733448547" sldId="258"/>
            <ac:spMk id="18" creationId="{E8C4091A-AC71-57C9-E9C6-ED2673FD05E6}"/>
          </ac:spMkLst>
        </pc:spChg>
      </pc:sldChg>
      <pc:sldChg chg="addSp delSp modSp add del mod">
        <pc:chgData name="Sacha LUTOFF" userId="a37079e7ccb5967d" providerId="LiveId" clId="{91AB20AB-6CF1-4C3D-9A14-B52C84BAC8F3}" dt="2025-05-23T09:31:16.078" v="400"/>
        <pc:sldMkLst>
          <pc:docMk/>
          <pc:sldMk cId="1438193704" sldId="262"/>
        </pc:sldMkLst>
        <pc:spChg chg="mod">
          <ac:chgData name="Sacha LUTOFF" userId="a37079e7ccb5967d" providerId="LiveId" clId="{91AB20AB-6CF1-4C3D-9A14-B52C84BAC8F3}" dt="2025-05-23T09:31:16.078" v="400"/>
          <ac:spMkLst>
            <pc:docMk/>
            <pc:sldMk cId="1438193704" sldId="262"/>
            <ac:spMk id="2" creationId="{21CEBD85-39A6-F015-3923-0F7E3ED8D146}"/>
          </ac:spMkLst>
        </pc:spChg>
        <pc:spChg chg="add mod">
          <ac:chgData name="Sacha LUTOFF" userId="a37079e7ccb5967d" providerId="LiveId" clId="{91AB20AB-6CF1-4C3D-9A14-B52C84BAC8F3}" dt="2025-05-23T09:30:33.090" v="394" actId="1076"/>
          <ac:spMkLst>
            <pc:docMk/>
            <pc:sldMk cId="1438193704" sldId="262"/>
            <ac:spMk id="5" creationId="{4BFB2A8B-A6EC-AB88-726F-4B59DC197478}"/>
          </ac:spMkLst>
        </pc:spChg>
        <pc:spChg chg="del">
          <ac:chgData name="Sacha LUTOFF" userId="a37079e7ccb5967d" providerId="LiveId" clId="{91AB20AB-6CF1-4C3D-9A14-B52C84BAC8F3}" dt="2025-05-23T09:30:30.479" v="393" actId="478"/>
          <ac:spMkLst>
            <pc:docMk/>
            <pc:sldMk cId="1438193704" sldId="262"/>
            <ac:spMk id="11" creationId="{315986D6-F721-1733-04AB-FA6A99B80825}"/>
          </ac:spMkLst>
        </pc:spChg>
        <pc:picChg chg="add mod">
          <ac:chgData name="Sacha LUTOFF" userId="a37079e7ccb5967d" providerId="LiveId" clId="{91AB20AB-6CF1-4C3D-9A14-B52C84BAC8F3}" dt="2025-05-23T09:30:13.828" v="390"/>
          <ac:picMkLst>
            <pc:docMk/>
            <pc:sldMk cId="1438193704" sldId="262"/>
            <ac:picMk id="4" creationId="{77CDED60-7C0E-113C-F342-E05DDE744627}"/>
          </ac:picMkLst>
        </pc:picChg>
        <pc:picChg chg="add del">
          <ac:chgData name="Sacha LUTOFF" userId="a37079e7ccb5967d" providerId="LiveId" clId="{91AB20AB-6CF1-4C3D-9A14-B52C84BAC8F3}" dt="2025-05-23T09:29:45.089" v="387" actId="478"/>
          <ac:picMkLst>
            <pc:docMk/>
            <pc:sldMk cId="1438193704" sldId="262"/>
            <ac:picMk id="6" creationId="{29DE0C00-5952-E640-891F-0B736470D019}"/>
          </ac:picMkLst>
        </pc:picChg>
        <pc:picChg chg="add del">
          <ac:chgData name="Sacha LUTOFF" userId="a37079e7ccb5967d" providerId="LiveId" clId="{91AB20AB-6CF1-4C3D-9A14-B52C84BAC8F3}" dt="2025-05-23T09:29:45.928" v="389" actId="478"/>
          <ac:picMkLst>
            <pc:docMk/>
            <pc:sldMk cId="1438193704" sldId="262"/>
            <ac:picMk id="8" creationId="{62DE6932-61E3-4B97-7850-160AF644E833}"/>
          </ac:picMkLst>
        </pc:picChg>
        <pc:picChg chg="add del">
          <ac:chgData name="Sacha LUTOFF" userId="a37079e7ccb5967d" providerId="LiveId" clId="{91AB20AB-6CF1-4C3D-9A14-B52C84BAC8F3}" dt="2025-05-23T09:29:45.491" v="388" actId="478"/>
          <ac:picMkLst>
            <pc:docMk/>
            <pc:sldMk cId="1438193704" sldId="262"/>
            <ac:picMk id="10" creationId="{3457A594-3437-EB87-2ED8-0489065EC698}"/>
          </ac:picMkLst>
        </pc:picChg>
      </pc:sldChg>
      <pc:sldChg chg="delSp modSp del mod">
        <pc:chgData name="Sacha LUTOFF" userId="a37079e7ccb5967d" providerId="LiveId" clId="{91AB20AB-6CF1-4C3D-9A14-B52C84BAC8F3}" dt="2025-05-23T09:30:48.913" v="396" actId="47"/>
        <pc:sldMkLst>
          <pc:docMk/>
          <pc:sldMk cId="3211400456" sldId="289"/>
        </pc:sldMkLst>
        <pc:picChg chg="del mod">
          <ac:chgData name="Sacha LUTOFF" userId="a37079e7ccb5967d" providerId="LiveId" clId="{91AB20AB-6CF1-4C3D-9A14-B52C84BAC8F3}" dt="2025-05-23T09:29:37.040" v="379" actId="478"/>
          <ac:picMkLst>
            <pc:docMk/>
            <pc:sldMk cId="3211400456" sldId="289"/>
            <ac:picMk id="4" creationId="{04E17D22-4CDD-C3EF-A15E-A8D19E80AD2A}"/>
          </ac:picMkLst>
        </pc:picChg>
        <pc:picChg chg="del">
          <ac:chgData name="Sacha LUTOFF" userId="a37079e7ccb5967d" providerId="LiveId" clId="{91AB20AB-6CF1-4C3D-9A14-B52C84BAC8F3}" dt="2025-05-23T09:29:38.232" v="380" actId="478"/>
          <ac:picMkLst>
            <pc:docMk/>
            <pc:sldMk cId="3211400456" sldId="289"/>
            <ac:picMk id="6" creationId="{EEA6E2E8-FB8D-966E-3A87-329971E4A0B3}"/>
          </ac:picMkLst>
        </pc:picChg>
      </pc:sldChg>
      <pc:sldChg chg="delSp modSp mod">
        <pc:chgData name="Sacha LUTOFF" userId="a37079e7ccb5967d" providerId="LiveId" clId="{91AB20AB-6CF1-4C3D-9A14-B52C84BAC8F3}" dt="2025-05-23T09:31:40.700" v="404" actId="478"/>
        <pc:sldMkLst>
          <pc:docMk/>
          <pc:sldMk cId="1314059305" sldId="290"/>
        </pc:sldMkLst>
        <pc:spChg chg="del">
          <ac:chgData name="Sacha LUTOFF" userId="a37079e7ccb5967d" providerId="LiveId" clId="{91AB20AB-6CF1-4C3D-9A14-B52C84BAC8F3}" dt="2025-05-23T09:31:40.700" v="404" actId="478"/>
          <ac:spMkLst>
            <pc:docMk/>
            <pc:sldMk cId="1314059305" sldId="290"/>
            <ac:spMk id="5" creationId="{567DE986-53E7-807E-6678-A16867D86E0E}"/>
          </ac:spMkLst>
        </pc:spChg>
        <pc:picChg chg="mod">
          <ac:chgData name="Sacha LUTOFF" userId="a37079e7ccb5967d" providerId="LiveId" clId="{91AB20AB-6CF1-4C3D-9A14-B52C84BAC8F3}" dt="2025-05-23T09:31:39.370" v="403" actId="1076"/>
          <ac:picMkLst>
            <pc:docMk/>
            <pc:sldMk cId="1314059305" sldId="290"/>
            <ac:picMk id="4" creationId="{6C765924-34D1-AFED-3819-170C3811C47A}"/>
          </ac:picMkLst>
        </pc:picChg>
      </pc:sldChg>
      <pc:sldChg chg="add">
        <pc:chgData name="Sacha LUTOFF" userId="a37079e7ccb5967d" providerId="LiveId" clId="{91AB20AB-6CF1-4C3D-9A14-B52C84BAC8F3}" dt="2025-05-23T09:30:43.650" v="395"/>
        <pc:sldMkLst>
          <pc:docMk/>
          <pc:sldMk cId="3243849844" sldId="315"/>
        </pc:sldMkLst>
      </pc:sldChg>
      <pc:sldChg chg="modSp add mod">
        <pc:chgData name="Sacha LUTOFF" userId="a37079e7ccb5967d" providerId="LiveId" clId="{91AB20AB-6CF1-4C3D-9A14-B52C84BAC8F3}" dt="2025-05-23T09:31:26.117" v="402" actId="1076"/>
        <pc:sldMkLst>
          <pc:docMk/>
          <pc:sldMk cId="3711900402" sldId="316"/>
        </pc:sldMkLst>
        <pc:spChg chg="mod">
          <ac:chgData name="Sacha LUTOFF" userId="a37079e7ccb5967d" providerId="LiveId" clId="{91AB20AB-6CF1-4C3D-9A14-B52C84BAC8F3}" dt="2025-05-23T09:31:24.206" v="401" actId="1076"/>
          <ac:spMkLst>
            <pc:docMk/>
            <pc:sldMk cId="3711900402" sldId="316"/>
            <ac:spMk id="7" creationId="{B542F0CB-7706-59A2-CEB5-4B434ABAB459}"/>
          </ac:spMkLst>
        </pc:spChg>
        <pc:spChg chg="mod">
          <ac:chgData name="Sacha LUTOFF" userId="a37079e7ccb5967d" providerId="LiveId" clId="{91AB20AB-6CF1-4C3D-9A14-B52C84BAC8F3}" dt="2025-05-23T09:31:26.117" v="402" actId="1076"/>
          <ac:spMkLst>
            <pc:docMk/>
            <pc:sldMk cId="3711900402" sldId="316"/>
            <ac:spMk id="8" creationId="{133EA78F-6E40-9FB7-8955-03D8F1B0C9EC}"/>
          </ac:spMkLst>
        </pc:spChg>
      </pc:sldChg>
      <pc:sldChg chg="add">
        <pc:chgData name="Sacha LUTOFF" userId="a37079e7ccb5967d" providerId="LiveId" clId="{91AB20AB-6CF1-4C3D-9A14-B52C84BAC8F3}" dt="2025-05-23T09:30:43.650" v="395"/>
        <pc:sldMkLst>
          <pc:docMk/>
          <pc:sldMk cId="3070719355" sldId="317"/>
        </pc:sldMkLst>
      </pc:sldChg>
      <pc:sldChg chg="add">
        <pc:chgData name="Sacha LUTOFF" userId="a37079e7ccb5967d" providerId="LiveId" clId="{91AB20AB-6CF1-4C3D-9A14-B52C84BAC8F3}" dt="2025-05-23T09:30:43.650" v="395"/>
        <pc:sldMkLst>
          <pc:docMk/>
          <pc:sldMk cId="1632015119" sldId="324"/>
        </pc:sldMkLst>
      </pc:sldChg>
    </pc:docChg>
  </pc:docChgLst>
  <pc:docChgLst>
    <pc:chgData name="Akram Atouile" userId="d54f35c6555e4497" providerId="Windows Live" clId="Web-{781D5A18-7AAE-A042-FC9D-195D773F54B8}"/>
    <pc:docChg chg="modSld">
      <pc:chgData name="Akram Atouile" userId="d54f35c6555e4497" providerId="Windows Live" clId="Web-{781D5A18-7AAE-A042-FC9D-195D773F54B8}" dt="2025-05-23T09:39:51.680" v="574" actId="20577"/>
      <pc:docMkLst>
        <pc:docMk/>
      </pc:docMkLst>
      <pc:sldChg chg="modSp">
        <pc:chgData name="Akram Atouile" userId="d54f35c6555e4497" providerId="Windows Live" clId="Web-{781D5A18-7AAE-A042-FC9D-195D773F54B8}" dt="2025-05-23T09:22:49.780" v="9" actId="20577"/>
        <pc:sldMkLst>
          <pc:docMk/>
          <pc:sldMk cId="4224783640" sldId="259"/>
        </pc:sldMkLst>
        <pc:spChg chg="mod">
          <ac:chgData name="Akram Atouile" userId="d54f35c6555e4497" providerId="Windows Live" clId="Web-{781D5A18-7AAE-A042-FC9D-195D773F54B8}" dt="2025-05-23T09:22:49.780" v="9" actId="20577"/>
          <ac:spMkLst>
            <pc:docMk/>
            <pc:sldMk cId="4224783640" sldId="259"/>
            <ac:spMk id="5" creationId="{54BB93CB-740B-9FE9-F214-453097F46851}"/>
          </ac:spMkLst>
        </pc:spChg>
        <pc:spChg chg="mod">
          <ac:chgData name="Akram Atouile" userId="d54f35c6555e4497" providerId="Windows Live" clId="Web-{781D5A18-7AAE-A042-FC9D-195D773F54B8}" dt="2025-05-23T09:22:22.326" v="0" actId="1076"/>
          <ac:spMkLst>
            <pc:docMk/>
            <pc:sldMk cId="4224783640" sldId="259"/>
            <ac:spMk id="7" creationId="{03642624-7D6E-4BAD-80B3-81DA8DCBD7C1}"/>
          </ac:spMkLst>
        </pc:spChg>
      </pc:sldChg>
      <pc:sldChg chg="addSp modSp">
        <pc:chgData name="Akram Atouile" userId="d54f35c6555e4497" providerId="Windows Live" clId="Web-{781D5A18-7AAE-A042-FC9D-195D773F54B8}" dt="2025-05-23T09:27:00.603" v="253" actId="1076"/>
        <pc:sldMkLst>
          <pc:docMk/>
          <pc:sldMk cId="53790413" sldId="263"/>
        </pc:sldMkLst>
        <pc:spChg chg="add mod">
          <ac:chgData name="Akram Atouile" userId="d54f35c6555e4497" providerId="Windows Live" clId="Web-{781D5A18-7AAE-A042-FC9D-195D773F54B8}" dt="2025-05-23T09:27:00.603" v="253" actId="1076"/>
          <ac:spMkLst>
            <pc:docMk/>
            <pc:sldMk cId="53790413" sldId="263"/>
            <ac:spMk id="4" creationId="{9F664414-C4C1-3C27-D593-55A8D378FF17}"/>
          </ac:spMkLst>
        </pc:spChg>
        <pc:spChg chg="add mod">
          <ac:chgData name="Akram Atouile" userId="d54f35c6555e4497" providerId="Windows Live" clId="Web-{781D5A18-7AAE-A042-FC9D-195D773F54B8}" dt="2025-05-23T09:26:57.759" v="252" actId="1076"/>
          <ac:spMkLst>
            <pc:docMk/>
            <pc:sldMk cId="53790413" sldId="263"/>
            <ac:spMk id="5" creationId="{0B288462-BA00-0E94-8A47-DD235EC7AB3A}"/>
          </ac:spMkLst>
        </pc:spChg>
      </pc:sldChg>
      <pc:sldChg chg="addSp modSp">
        <pc:chgData name="Akram Atouile" userId="d54f35c6555e4497" providerId="Windows Live" clId="Web-{781D5A18-7AAE-A042-FC9D-195D773F54B8}" dt="2025-05-23T09:31:57.630" v="515" actId="20577"/>
        <pc:sldMkLst>
          <pc:docMk/>
          <pc:sldMk cId="1332400776" sldId="291"/>
        </pc:sldMkLst>
        <pc:spChg chg="add mod">
          <ac:chgData name="Akram Atouile" userId="d54f35c6555e4497" providerId="Windows Live" clId="Web-{781D5A18-7AAE-A042-FC9D-195D773F54B8}" dt="2025-05-23T09:31:36.161" v="476" actId="20577"/>
          <ac:spMkLst>
            <pc:docMk/>
            <pc:sldMk cId="1332400776" sldId="291"/>
            <ac:spMk id="5" creationId="{D2FA0CB6-3360-6077-EC65-94010F4852C5}"/>
          </ac:spMkLst>
        </pc:spChg>
        <pc:spChg chg="add mod">
          <ac:chgData name="Akram Atouile" userId="d54f35c6555e4497" providerId="Windows Live" clId="Web-{781D5A18-7AAE-A042-FC9D-195D773F54B8}" dt="2025-05-23T09:31:57.630" v="515" actId="20577"/>
          <ac:spMkLst>
            <pc:docMk/>
            <pc:sldMk cId="1332400776" sldId="291"/>
            <ac:spMk id="9" creationId="{C76279ED-C936-6921-10DD-B5B13C66588A}"/>
          </ac:spMkLst>
        </pc:spChg>
      </pc:sldChg>
      <pc:sldChg chg="addSp modSp">
        <pc:chgData name="Akram Atouile" userId="d54f35c6555e4497" providerId="Windows Live" clId="Web-{781D5A18-7AAE-A042-FC9D-195D773F54B8}" dt="2025-05-23T09:39:51.680" v="574" actId="20577"/>
        <pc:sldMkLst>
          <pc:docMk/>
          <pc:sldMk cId="2718850372" sldId="292"/>
        </pc:sldMkLst>
        <pc:spChg chg="add mod">
          <ac:chgData name="Akram Atouile" userId="d54f35c6555e4497" providerId="Windows Live" clId="Web-{781D5A18-7AAE-A042-FC9D-195D773F54B8}" dt="2025-05-23T09:39:51.680" v="574" actId="20577"/>
          <ac:spMkLst>
            <pc:docMk/>
            <pc:sldMk cId="2718850372" sldId="292"/>
            <ac:spMk id="7" creationId="{331CE2CE-D445-D8AF-49B4-C1AD6777B178}"/>
          </ac:spMkLst>
        </pc:spChg>
        <pc:spChg chg="add mod">
          <ac:chgData name="Akram Atouile" userId="d54f35c6555e4497" providerId="Windows Live" clId="Web-{781D5A18-7AAE-A042-FC9D-195D773F54B8}" dt="2025-05-23T09:31:09.582" v="448" actId="1076"/>
          <ac:spMkLst>
            <pc:docMk/>
            <pc:sldMk cId="2718850372" sldId="292"/>
            <ac:spMk id="9" creationId="{19E80E0C-1441-D128-47EA-51395270E8EB}"/>
          </ac:spMkLst>
        </pc:spChg>
      </pc:sldChg>
      <pc:sldChg chg="addSp modSp">
        <pc:chgData name="Akram Atouile" userId="d54f35c6555e4497" providerId="Windows Live" clId="Web-{781D5A18-7AAE-A042-FC9D-195D773F54B8}" dt="2025-05-23T09:32:27.350" v="572" actId="1076"/>
        <pc:sldMkLst>
          <pc:docMk/>
          <pc:sldMk cId="2147355255" sldId="293"/>
        </pc:sldMkLst>
        <pc:spChg chg="add mod">
          <ac:chgData name="Akram Atouile" userId="d54f35c6555e4497" providerId="Windows Live" clId="Web-{781D5A18-7AAE-A042-FC9D-195D773F54B8}" dt="2025-05-23T09:32:27.350" v="572" actId="1076"/>
          <ac:spMkLst>
            <pc:docMk/>
            <pc:sldMk cId="2147355255" sldId="293"/>
            <ac:spMk id="6" creationId="{EAB89722-CA55-87BF-AAEA-FC95D623AE65}"/>
          </ac:spMkLst>
        </pc:spChg>
        <pc:picChg chg="mod">
          <ac:chgData name="Akram Atouile" userId="d54f35c6555e4497" providerId="Windows Live" clId="Web-{781D5A18-7AAE-A042-FC9D-195D773F54B8}" dt="2025-05-23T09:32:24.116" v="571" actId="1076"/>
          <ac:picMkLst>
            <pc:docMk/>
            <pc:sldMk cId="2147355255" sldId="293"/>
            <ac:picMk id="8" creationId="{46C57E74-74AA-FCAB-2277-BCFE7702A64C}"/>
          </ac:picMkLst>
        </pc:picChg>
      </pc:sldChg>
    </pc:docChg>
  </pc:docChgLst>
  <pc:docChgLst>
    <pc:chgData name="michel amigo" userId="e89c6fa087fc999c" providerId="Windows Live" clId="Web-{77919DEC-49AB-C58A-5323-16696A1E177C}"/>
    <pc:docChg chg="modSld">
      <pc:chgData name="michel amigo" userId="e89c6fa087fc999c" providerId="Windows Live" clId="Web-{77919DEC-49AB-C58A-5323-16696A1E177C}" dt="2025-05-19T07:31:22.522" v="9"/>
      <pc:docMkLst>
        <pc:docMk/>
      </pc:docMkLst>
      <pc:sldChg chg="addSp delSp modSp">
        <pc:chgData name="michel amigo" userId="e89c6fa087fc999c" providerId="Windows Live" clId="Web-{77919DEC-49AB-C58A-5323-16696A1E177C}" dt="2025-05-19T07:31:22.522" v="9"/>
        <pc:sldMkLst>
          <pc:docMk/>
          <pc:sldMk cId="4143823571" sldId="269"/>
        </pc:sldMkLst>
        <pc:picChg chg="add mod">
          <ac:chgData name="michel amigo" userId="e89c6fa087fc999c" providerId="Windows Live" clId="Web-{77919DEC-49AB-C58A-5323-16696A1E177C}" dt="2025-05-19T07:27:27.076" v="8" actId="1076"/>
          <ac:picMkLst>
            <pc:docMk/>
            <pc:sldMk cId="4143823571" sldId="269"/>
            <ac:picMk id="5" creationId="{59C22BF5-2B64-CE87-1C6C-817C6B95BD74}"/>
          </ac:picMkLst>
        </pc:picChg>
      </pc:sldChg>
    </pc:docChg>
  </pc:docChgLst>
  <pc:docChgLst>
    <pc:chgData name="Elyas Arfaoui" userId="b68ce78a2a4adbb6" providerId="Windows Live" clId="Web-{77C5CA17-9766-CEC0-9B1C-1C76095A042D}"/>
    <pc:docChg chg="modSld">
      <pc:chgData name="Elyas Arfaoui" userId="b68ce78a2a4adbb6" providerId="Windows Live" clId="Web-{77C5CA17-9766-CEC0-9B1C-1C76095A042D}" dt="2025-03-21T09:20:18.825" v="401" actId="20577"/>
      <pc:docMkLst>
        <pc:docMk/>
      </pc:docMkLst>
      <pc:sldChg chg="modSp">
        <pc:chgData name="Elyas Arfaoui" userId="b68ce78a2a4adbb6" providerId="Windows Live" clId="Web-{77C5CA17-9766-CEC0-9B1C-1C76095A042D}" dt="2025-03-21T09:16:01.596" v="162" actId="20577"/>
        <pc:sldMkLst>
          <pc:docMk/>
          <pc:sldMk cId="184064954" sldId="257"/>
        </pc:sldMkLst>
        <pc:spChg chg="mod">
          <ac:chgData name="Elyas Arfaoui" userId="b68ce78a2a4adbb6" providerId="Windows Live" clId="Web-{77C5CA17-9766-CEC0-9B1C-1C76095A042D}" dt="2025-03-21T09:16:01.596" v="16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">
        <pc:chgData name="Elyas Arfaoui" userId="b68ce78a2a4adbb6" providerId="Windows Live" clId="Web-{77C5CA17-9766-CEC0-9B1C-1C76095A042D}" dt="2025-03-21T09:20:18.825" v="401" actId="20577"/>
        <pc:sldMkLst>
          <pc:docMk/>
          <pc:sldMk cId="3667308791" sldId="260"/>
        </pc:sldMkLst>
        <pc:spChg chg="mod">
          <ac:chgData name="Elyas Arfaoui" userId="b68ce78a2a4adbb6" providerId="Windows Live" clId="Web-{77C5CA17-9766-CEC0-9B1C-1C76095A042D}" dt="2025-03-21T09:18:11.695" v="329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Elyas Arfaoui" userId="b68ce78a2a4adbb6" providerId="Windows Live" clId="Web-{77C5CA17-9766-CEC0-9B1C-1C76095A042D}" dt="2025-03-21T09:20:18.825" v="401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Elyas Arfaoui" userId="b68ce78a2a4adbb6" providerId="Windows Live" clId="Web-{77C5CA17-9766-CEC0-9B1C-1C76095A042D}" dt="2025-03-21T09:17:34.772" v="301" actId="20577"/>
          <ac:spMkLst>
            <pc:docMk/>
            <pc:sldMk cId="3667308791" sldId="260"/>
            <ac:spMk id="18" creationId="{F07B3CED-4623-E2D6-3722-065859D0CDFD}"/>
          </ac:spMkLst>
        </pc:spChg>
      </pc:sldChg>
    </pc:docChg>
  </pc:docChgLst>
  <pc:docChgLst>
    <pc:chgData name="Coco B." userId="2f810c6f01a863e8" providerId="Windows Live" clId="Web-{EBBF1BC0-49FF-4C17-11E4-3DABEC3996FF}"/>
    <pc:docChg chg="addSld delSld modSld sldOrd">
      <pc:chgData name="Coco B." userId="2f810c6f01a863e8" providerId="Windows Live" clId="Web-{EBBF1BC0-49FF-4C17-11E4-3DABEC3996FF}" dt="2025-04-10T06:47:38.736" v="219"/>
      <pc:docMkLst>
        <pc:docMk/>
      </pc:docMkLst>
      <pc:sldChg chg="addSp delSp modSp add del ord replId">
        <pc:chgData name="Coco B." userId="2f810c6f01a863e8" providerId="Windows Live" clId="Web-{EBBF1BC0-49FF-4C17-11E4-3DABEC3996FF}" dt="2025-04-10T06:47:38.736" v="219"/>
        <pc:sldMkLst>
          <pc:docMk/>
          <pc:sldMk cId="4143823571" sldId="269"/>
        </pc:sldMkLst>
        <pc:spChg chg="add mod">
          <ac:chgData name="Coco B." userId="2f810c6f01a863e8" providerId="Windows Live" clId="Web-{EBBF1BC0-49FF-4C17-11E4-3DABEC3996FF}" dt="2025-04-10T06:15:34.927" v="13" actId="20577"/>
          <ac:spMkLst>
            <pc:docMk/>
            <pc:sldMk cId="4143823571" sldId="269"/>
            <ac:spMk id="7" creationId="{AEB575BF-CEAD-639F-E8BC-5BD40A33085E}"/>
          </ac:spMkLst>
        </pc:spChg>
      </pc:sldChg>
      <pc:sldChg chg="modSp add replId">
        <pc:chgData name="Coco B." userId="2f810c6f01a863e8" providerId="Windows Live" clId="Web-{EBBF1BC0-49FF-4C17-11E4-3DABEC3996FF}" dt="2025-04-10T06:26:01.211" v="179" actId="20577"/>
        <pc:sldMkLst>
          <pc:docMk/>
          <pc:sldMk cId="233235500" sldId="271"/>
        </pc:sldMkLst>
        <pc:spChg chg="mod">
          <ac:chgData name="Coco B." userId="2f810c6f01a863e8" providerId="Windows Live" clId="Web-{EBBF1BC0-49FF-4C17-11E4-3DABEC3996FF}" dt="2025-04-10T06:26:01.211" v="179" actId="20577"/>
          <ac:spMkLst>
            <pc:docMk/>
            <pc:sldMk cId="233235500" sldId="271"/>
            <ac:spMk id="11" creationId="{78A03DA4-72DC-B059-FFF5-574AD64EBDB1}"/>
          </ac:spMkLst>
        </pc:spChg>
      </pc:sldChg>
      <pc:sldChg chg="add del replId">
        <pc:chgData name="Coco B." userId="2f810c6f01a863e8" providerId="Windows Live" clId="Web-{EBBF1BC0-49FF-4C17-11E4-3DABEC3996FF}" dt="2025-04-10T06:26:02.055" v="180"/>
        <pc:sldMkLst>
          <pc:docMk/>
          <pc:sldMk cId="2666854166" sldId="272"/>
        </pc:sldMkLst>
      </pc:sldChg>
      <pc:sldChg chg="add del replId">
        <pc:chgData name="Coco B." userId="2f810c6f01a863e8" providerId="Windows Live" clId="Web-{EBBF1BC0-49FF-4C17-11E4-3DABEC3996FF}" dt="2025-04-10T06:42:17.354" v="212"/>
        <pc:sldMkLst>
          <pc:docMk/>
          <pc:sldMk cId="3481190028" sldId="272"/>
        </pc:sldMkLst>
      </pc:sldChg>
      <pc:sldChg chg="add del replId">
        <pc:chgData name="Coco B." userId="2f810c6f01a863e8" providerId="Windows Live" clId="Web-{EBBF1BC0-49FF-4C17-11E4-3DABEC3996FF}" dt="2025-04-10T06:42:37.246" v="217"/>
        <pc:sldMkLst>
          <pc:docMk/>
          <pc:sldMk cId="1275800508" sldId="273"/>
        </pc:sldMkLst>
      </pc:sldChg>
      <pc:sldChg chg="add del replId">
        <pc:chgData name="Coco B." userId="2f810c6f01a863e8" providerId="Windows Live" clId="Web-{EBBF1BC0-49FF-4C17-11E4-3DABEC3996FF}" dt="2025-04-10T06:26:05.320" v="181"/>
        <pc:sldMkLst>
          <pc:docMk/>
          <pc:sldMk cId="1886978999" sldId="273"/>
        </pc:sldMkLst>
      </pc:sldChg>
      <pc:sldChg chg="add del replId">
        <pc:chgData name="Coco B." userId="2f810c6f01a863e8" providerId="Windows Live" clId="Web-{EBBF1BC0-49FF-4C17-11E4-3DABEC3996FF}" dt="2025-04-10T06:26:05.961" v="182"/>
        <pc:sldMkLst>
          <pc:docMk/>
          <pc:sldMk cId="607482320" sldId="274"/>
        </pc:sldMkLst>
      </pc:sldChg>
      <pc:sldChg chg="add del replId">
        <pc:chgData name="Coco B." userId="2f810c6f01a863e8" providerId="Windows Live" clId="Web-{EBBF1BC0-49FF-4C17-11E4-3DABEC3996FF}" dt="2025-04-10T06:42:09.791" v="209"/>
        <pc:sldMkLst>
          <pc:docMk/>
          <pc:sldMk cId="3792332150" sldId="274"/>
        </pc:sldMkLst>
      </pc:sldChg>
      <pc:sldChg chg="add del replId">
        <pc:chgData name="Coco B." userId="2f810c6f01a863e8" providerId="Windows Live" clId="Web-{EBBF1BC0-49FF-4C17-11E4-3DABEC3996FF}" dt="2025-04-10T06:42:10.604" v="210"/>
        <pc:sldMkLst>
          <pc:docMk/>
          <pc:sldMk cId="3343781622" sldId="275"/>
        </pc:sldMkLst>
      </pc:sldChg>
      <pc:sldChg chg="add del replId">
        <pc:chgData name="Coco B." userId="2f810c6f01a863e8" providerId="Windows Live" clId="Web-{EBBF1BC0-49FF-4C17-11E4-3DABEC3996FF}" dt="2025-04-10T06:26:06.477" v="183"/>
        <pc:sldMkLst>
          <pc:docMk/>
          <pc:sldMk cId="3565889416" sldId="275"/>
        </pc:sldMkLst>
      </pc:sldChg>
      <pc:sldChg chg="add del replId">
        <pc:chgData name="Coco B." userId="2f810c6f01a863e8" providerId="Windows Live" clId="Web-{EBBF1BC0-49FF-4C17-11E4-3DABEC3996FF}" dt="2025-04-10T06:42:11.369" v="211"/>
        <pc:sldMkLst>
          <pc:docMk/>
          <pc:sldMk cId="1817266501" sldId="276"/>
        </pc:sldMkLst>
      </pc:sldChg>
      <pc:sldChg chg="add del replId">
        <pc:chgData name="Coco B." userId="2f810c6f01a863e8" providerId="Windows Live" clId="Web-{EBBF1BC0-49FF-4C17-11E4-3DABEC3996FF}" dt="2025-04-10T06:26:07.805" v="184"/>
        <pc:sldMkLst>
          <pc:docMk/>
          <pc:sldMk cId="3349526623" sldId="276"/>
        </pc:sldMkLst>
      </pc:sldChg>
      <pc:sldChg chg="add del replId">
        <pc:chgData name="Coco B." userId="2f810c6f01a863e8" providerId="Windows Live" clId="Web-{EBBF1BC0-49FF-4C17-11E4-3DABEC3996FF}" dt="2025-04-10T06:42:02.369" v="204"/>
        <pc:sldMkLst>
          <pc:docMk/>
          <pc:sldMk cId="3441618611" sldId="277"/>
        </pc:sldMkLst>
      </pc:sldChg>
      <pc:sldChg chg="add del replId">
        <pc:chgData name="Coco B." userId="2f810c6f01a863e8" providerId="Windows Live" clId="Web-{EBBF1BC0-49FF-4C17-11E4-3DABEC3996FF}" dt="2025-04-10T06:26:08.367" v="185"/>
        <pc:sldMkLst>
          <pc:docMk/>
          <pc:sldMk cId="4131936058" sldId="277"/>
        </pc:sldMkLst>
      </pc:sldChg>
      <pc:sldChg chg="add del replId">
        <pc:chgData name="Coco B." userId="2f810c6f01a863e8" providerId="Windows Live" clId="Web-{EBBF1BC0-49FF-4C17-11E4-3DABEC3996FF}" dt="2025-04-10T06:42:03.306" v="205"/>
        <pc:sldMkLst>
          <pc:docMk/>
          <pc:sldMk cId="1875970264" sldId="278"/>
        </pc:sldMkLst>
      </pc:sldChg>
      <pc:sldChg chg="add del replId">
        <pc:chgData name="Coco B." userId="2f810c6f01a863e8" providerId="Windows Live" clId="Web-{EBBF1BC0-49FF-4C17-11E4-3DABEC3996FF}" dt="2025-04-10T06:26:09.727" v="187"/>
        <pc:sldMkLst>
          <pc:docMk/>
          <pc:sldMk cId="3672578422" sldId="278"/>
        </pc:sldMkLst>
      </pc:sldChg>
      <pc:sldChg chg="add del replId">
        <pc:chgData name="Coco B." userId="2f810c6f01a863e8" providerId="Windows Live" clId="Web-{EBBF1BC0-49FF-4C17-11E4-3DABEC3996FF}" dt="2025-04-10T06:42:04.181" v="206"/>
        <pc:sldMkLst>
          <pc:docMk/>
          <pc:sldMk cId="2580393891" sldId="279"/>
        </pc:sldMkLst>
      </pc:sldChg>
      <pc:sldChg chg="add del replId">
        <pc:chgData name="Coco B." userId="2f810c6f01a863e8" providerId="Windows Live" clId="Web-{EBBF1BC0-49FF-4C17-11E4-3DABEC3996FF}" dt="2025-04-10T06:26:11.399" v="189"/>
        <pc:sldMkLst>
          <pc:docMk/>
          <pc:sldMk cId="2841471564" sldId="279"/>
        </pc:sldMkLst>
      </pc:sldChg>
      <pc:sldChg chg="add del replId">
        <pc:chgData name="Coco B." userId="2f810c6f01a863e8" providerId="Windows Live" clId="Web-{EBBF1BC0-49FF-4C17-11E4-3DABEC3996FF}" dt="2025-04-10T06:26:10.539" v="188"/>
        <pc:sldMkLst>
          <pc:docMk/>
          <pc:sldMk cId="3739753199" sldId="280"/>
        </pc:sldMkLst>
      </pc:sldChg>
      <pc:sldChg chg="add del replId">
        <pc:chgData name="Coco B." userId="2f810c6f01a863e8" providerId="Windows Live" clId="Web-{EBBF1BC0-49FF-4C17-11E4-3DABEC3996FF}" dt="2025-04-10T06:42:05.588" v="207"/>
        <pc:sldMkLst>
          <pc:docMk/>
          <pc:sldMk cId="3892726789" sldId="280"/>
        </pc:sldMkLst>
      </pc:sldChg>
      <pc:sldChg chg="add del replId">
        <pc:chgData name="Coco B." userId="2f810c6f01a863e8" providerId="Windows Live" clId="Web-{EBBF1BC0-49FF-4C17-11E4-3DABEC3996FF}" dt="2025-04-10T06:42:06.885" v="208"/>
        <pc:sldMkLst>
          <pc:docMk/>
          <pc:sldMk cId="3368239977" sldId="281"/>
        </pc:sldMkLst>
      </pc:sldChg>
      <pc:sldChg chg="add del replId">
        <pc:chgData name="Coco B." userId="2f810c6f01a863e8" providerId="Windows Live" clId="Web-{EBBF1BC0-49FF-4C17-11E4-3DABEC3996FF}" dt="2025-04-10T06:26:13.399" v="191"/>
        <pc:sldMkLst>
          <pc:docMk/>
          <pc:sldMk cId="4136185425" sldId="281"/>
        </pc:sldMkLst>
      </pc:sldChg>
      <pc:sldChg chg="add del replId">
        <pc:chgData name="Coco B." userId="2f810c6f01a863e8" providerId="Windows Live" clId="Web-{EBBF1BC0-49FF-4C17-11E4-3DABEC3996FF}" dt="2025-04-10T06:26:12.586" v="190"/>
        <pc:sldMkLst>
          <pc:docMk/>
          <pc:sldMk cId="3928840282" sldId="282"/>
        </pc:sldMkLst>
      </pc:sldChg>
      <pc:sldChg chg="add del replId">
        <pc:chgData name="Coco B." userId="2f810c6f01a863e8" providerId="Windows Live" clId="Web-{EBBF1BC0-49FF-4C17-11E4-3DABEC3996FF}" dt="2025-04-10T06:26:14.821" v="193"/>
        <pc:sldMkLst>
          <pc:docMk/>
          <pc:sldMk cId="3575284415" sldId="283"/>
        </pc:sldMkLst>
      </pc:sldChg>
      <pc:sldChg chg="add del replId">
        <pc:chgData name="Coco B." userId="2f810c6f01a863e8" providerId="Windows Live" clId="Web-{EBBF1BC0-49FF-4C17-11E4-3DABEC3996FF}" dt="2025-04-10T06:26:13.992" v="192"/>
        <pc:sldMkLst>
          <pc:docMk/>
          <pc:sldMk cId="661799469" sldId="284"/>
        </pc:sldMkLst>
      </pc:sldChg>
      <pc:sldChg chg="add del replId">
        <pc:chgData name="Coco B." userId="2f810c6f01a863e8" providerId="Windows Live" clId="Web-{EBBF1BC0-49FF-4C17-11E4-3DABEC3996FF}" dt="2025-04-10T06:26:09.195" v="186"/>
        <pc:sldMkLst>
          <pc:docMk/>
          <pc:sldMk cId="47741972" sldId="285"/>
        </pc:sldMkLst>
      </pc:sldChg>
    </pc:docChg>
  </pc:docChgLst>
  <pc:docChgLst>
    <pc:chgData name="Akram Atouile" userId="d54f35c6555e4497" providerId="Windows Live" clId="Web-{874AF622-CC6D-259C-E6CA-65B08EDFC65E}"/>
    <pc:docChg chg="modSld">
      <pc:chgData name="Akram Atouile" userId="d54f35c6555e4497" providerId="Windows Live" clId="Web-{874AF622-CC6D-259C-E6CA-65B08EDFC65E}" dt="2025-04-10T08:02:40.255" v="71" actId="20577"/>
      <pc:docMkLst>
        <pc:docMk/>
      </pc:docMkLst>
      <pc:sldChg chg="modSp">
        <pc:chgData name="Akram Atouile" userId="d54f35c6555e4497" providerId="Windows Live" clId="Web-{874AF622-CC6D-259C-E6CA-65B08EDFC65E}" dt="2025-04-10T08:02:40.255" v="71" actId="20577"/>
        <pc:sldMkLst>
          <pc:docMk/>
          <pc:sldMk cId="184064954" sldId="257"/>
        </pc:sldMkLst>
        <pc:spChg chg="mod">
          <ac:chgData name="Akram Atouile" userId="d54f35c6555e4497" providerId="Windows Live" clId="Web-{874AF622-CC6D-259C-E6CA-65B08EDFC65E}" dt="2025-04-10T08:02:40.255" v="71" actId="20577"/>
          <ac:spMkLst>
            <pc:docMk/>
            <pc:sldMk cId="184064954" sldId="257"/>
            <ac:spMk id="5" creationId="{200BE278-BD50-0D73-414D-EBEB13C823F9}"/>
          </ac:spMkLst>
        </pc:spChg>
      </pc:sldChg>
    </pc:docChg>
  </pc:docChgLst>
  <pc:docChgLst>
    <pc:chgData name="TIM GRUGRU" userId="f4d65a87c7acd407" providerId="Windows Live" clId="Web-{6F7FBB84-17EB-8DC7-BB1E-D312D06704D1}"/>
    <pc:docChg chg="addSld delSld modSld">
      <pc:chgData name="TIM GRUGRU" userId="f4d65a87c7acd407" providerId="Windows Live" clId="Web-{6F7FBB84-17EB-8DC7-BB1E-D312D06704D1}" dt="2025-05-23T09:45:38.707" v="118" actId="1076"/>
      <pc:docMkLst>
        <pc:docMk/>
      </pc:docMkLst>
      <pc:sldChg chg="modSp">
        <pc:chgData name="TIM GRUGRU" userId="f4d65a87c7acd407" providerId="Windows Live" clId="Web-{6F7FBB84-17EB-8DC7-BB1E-D312D06704D1}" dt="2025-05-23T09:11:25.182" v="31" actId="20577"/>
        <pc:sldMkLst>
          <pc:docMk/>
          <pc:sldMk cId="184064954" sldId="257"/>
        </pc:sldMkLst>
        <pc:spChg chg="mod">
          <ac:chgData name="TIM GRUGRU" userId="f4d65a87c7acd407" providerId="Windows Live" clId="Web-{6F7FBB84-17EB-8DC7-BB1E-D312D06704D1}" dt="2025-05-23T09:11:25.182" v="3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addSp modSp">
        <pc:chgData name="TIM GRUGRU" userId="f4d65a87c7acd407" providerId="Windows Live" clId="Web-{6F7FBB84-17EB-8DC7-BB1E-D312D06704D1}" dt="2025-05-23T09:14:05.683" v="111" actId="20577"/>
        <pc:sldMkLst>
          <pc:docMk/>
          <pc:sldMk cId="244001227" sldId="261"/>
        </pc:sldMkLst>
        <pc:spChg chg="add mod">
          <ac:chgData name="TIM GRUGRU" userId="f4d65a87c7acd407" providerId="Windows Live" clId="Web-{6F7FBB84-17EB-8DC7-BB1E-D312D06704D1}" dt="2025-05-23T09:14:05.683" v="111" actId="20577"/>
          <ac:spMkLst>
            <pc:docMk/>
            <pc:sldMk cId="244001227" sldId="261"/>
            <ac:spMk id="2" creationId="{94550E7C-C1D4-7782-94F9-1BC0C83631BE}"/>
          </ac:spMkLst>
        </pc:spChg>
        <pc:spChg chg="mod">
          <ac:chgData name="TIM GRUGRU" userId="f4d65a87c7acd407" providerId="Windows Live" clId="Web-{6F7FBB84-17EB-8DC7-BB1E-D312D06704D1}" dt="2025-05-23T09:12:12.792" v="85" actId="20577"/>
          <ac:spMkLst>
            <pc:docMk/>
            <pc:sldMk cId="244001227" sldId="261"/>
            <ac:spMk id="6" creationId="{2CD3A15F-E0BB-EF25-722B-8175E544BBC4}"/>
          </ac:spMkLst>
        </pc:spChg>
      </pc:sldChg>
      <pc:sldChg chg="del">
        <pc:chgData name="TIM GRUGRU" userId="f4d65a87c7acd407" providerId="Windows Live" clId="Web-{6F7FBB84-17EB-8DC7-BB1E-D312D06704D1}" dt="2025-05-23T09:14:20.417" v="112"/>
        <pc:sldMkLst>
          <pc:docMk/>
          <pc:sldMk cId="3004296551" sldId="285"/>
        </pc:sldMkLst>
      </pc:sldChg>
      <pc:sldChg chg="addSp modSp new">
        <pc:chgData name="TIM GRUGRU" userId="f4d65a87c7acd407" providerId="Windows Live" clId="Web-{6F7FBB84-17EB-8DC7-BB1E-D312D06704D1}" dt="2025-05-23T09:45:38.707" v="118" actId="1076"/>
        <pc:sldMkLst>
          <pc:docMk/>
          <pc:sldMk cId="1655947186" sldId="300"/>
        </pc:sldMkLst>
        <pc:spChg chg="mod">
          <ac:chgData name="TIM GRUGRU" userId="f4d65a87c7acd407" providerId="Windows Live" clId="Web-{6F7FBB84-17EB-8DC7-BB1E-D312D06704D1}" dt="2025-05-23T09:14:44.761" v="116" actId="20577"/>
          <ac:spMkLst>
            <pc:docMk/>
            <pc:sldMk cId="1655947186" sldId="300"/>
            <ac:spMk id="2" creationId="{A5DE4E0B-FBBE-DDB8-5592-A984AFB898E1}"/>
          </ac:spMkLst>
        </pc:spChg>
        <pc:picChg chg="add mod">
          <ac:chgData name="TIM GRUGRU" userId="f4d65a87c7acd407" providerId="Windows Live" clId="Web-{6F7FBB84-17EB-8DC7-BB1E-D312D06704D1}" dt="2025-05-23T09:45:38.707" v="118" actId="1076"/>
          <ac:picMkLst>
            <pc:docMk/>
            <pc:sldMk cId="1655947186" sldId="300"/>
            <ac:picMk id="3" creationId="{055FD299-67F2-B9F1-CA33-9263AB882777}"/>
          </ac:picMkLst>
        </pc:picChg>
      </pc:sldChg>
    </pc:docChg>
  </pc:docChgLst>
  <pc:docChgLst>
    <pc:chgData name="Baptiste Monget" userId="dcb48374e8be4b16" providerId="LiveId" clId="{9D3E0064-AD2B-495E-9E62-4B29C537B25D}"/>
    <pc:docChg chg="custSel addSld modSld">
      <pc:chgData name="Baptiste Monget" userId="dcb48374e8be4b16" providerId="LiveId" clId="{9D3E0064-AD2B-495E-9E62-4B29C537B25D}" dt="2025-04-10T07:11:58.543" v="470" actId="1076"/>
      <pc:docMkLst>
        <pc:docMk/>
      </pc:docMkLst>
      <pc:sldChg chg="modSp mod">
        <pc:chgData name="Baptiste Monget" userId="dcb48374e8be4b16" providerId="LiveId" clId="{9D3E0064-AD2B-495E-9E62-4B29C537B25D}" dt="2025-04-10T06:47:13.118" v="46" actId="20577"/>
        <pc:sldMkLst>
          <pc:docMk/>
          <pc:sldMk cId="184064954" sldId="257"/>
        </pc:sldMkLst>
        <pc:spChg chg="mod">
          <ac:chgData name="Baptiste Monget" userId="dcb48374e8be4b16" providerId="LiveId" clId="{9D3E0064-AD2B-495E-9E62-4B29C537B25D}" dt="2025-04-10T06:47:13.118" v="46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9D3E0064-AD2B-495E-9E62-4B29C537B25D}" dt="2025-04-10T06:47:41.509" v="79" actId="20577"/>
        <pc:sldMkLst>
          <pc:docMk/>
          <pc:sldMk cId="1733448547" sldId="258"/>
        </pc:sldMkLst>
        <pc:spChg chg="mod">
          <ac:chgData name="Baptiste Monget" userId="dcb48374e8be4b16" providerId="LiveId" clId="{9D3E0064-AD2B-495E-9E62-4B29C537B25D}" dt="2025-04-10T06:47:41.509" v="79" actId="20577"/>
          <ac:spMkLst>
            <pc:docMk/>
            <pc:sldMk cId="1733448547" sldId="258"/>
            <ac:spMk id="13" creationId="{C63ADBF0-80BB-68D2-70F4-E61C1AE6E7B9}"/>
          </ac:spMkLst>
        </pc:spChg>
      </pc:sldChg>
      <pc:sldChg chg="modSp mod">
        <pc:chgData name="Baptiste Monget" userId="dcb48374e8be4b16" providerId="LiveId" clId="{9D3E0064-AD2B-495E-9E62-4B29C537B25D}" dt="2025-04-10T06:47:26.063" v="47" actId="1076"/>
        <pc:sldMkLst>
          <pc:docMk/>
          <pc:sldMk cId="621984840" sldId="267"/>
        </pc:sldMkLst>
        <pc:picChg chg="mod">
          <ac:chgData name="Baptiste Monget" userId="dcb48374e8be4b16" providerId="LiveId" clId="{9D3E0064-AD2B-495E-9E62-4B29C537B25D}" dt="2025-04-10T06:47:26.063" v="47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modSp add mod">
        <pc:chgData name="Baptiste Monget" userId="dcb48374e8be4b16" providerId="LiveId" clId="{9D3E0064-AD2B-495E-9E62-4B29C537B25D}" dt="2025-04-10T07:01:17.547" v="404" actId="313"/>
        <pc:sldMkLst>
          <pc:docMk/>
          <pc:sldMk cId="3606091577" sldId="287"/>
        </pc:sldMkLst>
        <pc:spChg chg="mod">
          <ac:chgData name="Baptiste Monget" userId="dcb48374e8be4b16" providerId="LiveId" clId="{9D3E0064-AD2B-495E-9E62-4B29C537B25D}" dt="2025-04-10T06:58:17.728" v="91" actId="20577"/>
          <ac:spMkLst>
            <pc:docMk/>
            <pc:sldMk cId="3606091577" sldId="287"/>
            <ac:spMk id="4" creationId="{3A241A94-4965-1A4D-A90E-2A8EA26FF8CB}"/>
          </ac:spMkLst>
        </pc:spChg>
        <pc:spChg chg="mod">
          <ac:chgData name="Baptiste Monget" userId="dcb48374e8be4b16" providerId="LiveId" clId="{9D3E0064-AD2B-495E-9E62-4B29C537B25D}" dt="2025-04-10T07:00:57.398" v="338" actId="20577"/>
          <ac:spMkLst>
            <pc:docMk/>
            <pc:sldMk cId="3606091577" sldId="287"/>
            <ac:spMk id="13" creationId="{4DDBC1F5-5667-4EF4-5F5F-CEE0F82A880C}"/>
          </ac:spMkLst>
        </pc:spChg>
        <pc:spChg chg="mod">
          <ac:chgData name="Baptiste Monget" userId="dcb48374e8be4b16" providerId="LiveId" clId="{9D3E0064-AD2B-495E-9E62-4B29C537B25D}" dt="2025-04-10T07:01:17.547" v="404" actId="313"/>
          <ac:spMkLst>
            <pc:docMk/>
            <pc:sldMk cId="3606091577" sldId="287"/>
            <ac:spMk id="17" creationId="{2CB9617E-51CF-E21B-6059-770EBEFFC084}"/>
          </ac:spMkLst>
        </pc:spChg>
      </pc:sldChg>
      <pc:sldChg chg="addSp delSp modSp add mod">
        <pc:chgData name="Baptiste Monget" userId="dcb48374e8be4b16" providerId="LiveId" clId="{9D3E0064-AD2B-495E-9E62-4B29C537B25D}" dt="2025-04-10T07:11:58.543" v="470" actId="1076"/>
        <pc:sldMkLst>
          <pc:docMk/>
          <pc:sldMk cId="831090777" sldId="288"/>
        </pc:sldMkLst>
      </pc:sldChg>
    </pc:docChg>
  </pc:docChgLst>
  <pc:docChgLst>
    <pc:chgData name="Akram Atouile" userId="d54f35c6555e4497" providerId="Windows Live" clId="Web-{1E85E3E6-FC04-96EF-D24D-F0366B928C5A}"/>
    <pc:docChg chg="modSld">
      <pc:chgData name="Akram Atouile" userId="d54f35c6555e4497" providerId="Windows Live" clId="Web-{1E85E3E6-FC04-96EF-D24D-F0366B928C5A}" dt="2025-05-23T06:41:33.808" v="8"/>
      <pc:docMkLst>
        <pc:docMk/>
      </pc:docMkLst>
      <pc:sldChg chg="addSp delSp modSp">
        <pc:chgData name="Akram Atouile" userId="d54f35c6555e4497" providerId="Windows Live" clId="Web-{1E85E3E6-FC04-96EF-D24D-F0366B928C5A}" dt="2025-05-23T06:41:33.808" v="8"/>
        <pc:sldMkLst>
          <pc:docMk/>
          <pc:sldMk cId="2095488208" sldId="294"/>
        </pc:sldMkLst>
        <pc:picChg chg="add del mod">
          <ac:chgData name="Akram Atouile" userId="d54f35c6555e4497" providerId="Windows Live" clId="Web-{1E85E3E6-FC04-96EF-D24D-F0366B928C5A}" dt="2025-05-23T06:41:27.151" v="6"/>
          <ac:picMkLst>
            <pc:docMk/>
            <pc:sldMk cId="2095488208" sldId="294"/>
            <ac:picMk id="5" creationId="{084F31F6-C684-49CE-FCEF-E0FE783FCA26}"/>
          </ac:picMkLst>
        </pc:picChg>
        <pc:picChg chg="add del mod modCrop">
          <ac:chgData name="Akram Atouile" userId="d54f35c6555e4497" providerId="Windows Live" clId="Web-{1E85E3E6-FC04-96EF-D24D-F0366B928C5A}" dt="2025-05-23T06:37:22.173" v="4"/>
          <ac:picMkLst>
            <pc:docMk/>
            <pc:sldMk cId="2095488208" sldId="294"/>
            <ac:picMk id="5" creationId="{99C333A5-BA69-C717-B810-88D54C842D02}"/>
          </ac:picMkLst>
        </pc:picChg>
        <pc:picChg chg="add del mod">
          <ac:chgData name="Akram Atouile" userId="d54f35c6555e4497" providerId="Windows Live" clId="Web-{1E85E3E6-FC04-96EF-D24D-F0366B928C5A}" dt="2025-05-23T06:41:33.808" v="8"/>
          <ac:picMkLst>
            <pc:docMk/>
            <pc:sldMk cId="2095488208" sldId="294"/>
            <ac:picMk id="8" creationId="{FFE33464-62E2-8D34-8933-F0DC37AE3289}"/>
          </ac:picMkLst>
        </pc:picChg>
      </pc:sldChg>
    </pc:docChg>
  </pc:docChgLst>
  <pc:docChgLst>
    <pc:chgData name="michel amigo" userId="e89c6fa087fc999c" providerId="LiveId" clId="{96983BC2-2C18-D24C-9014-C679B71F930E}"/>
    <pc:docChg chg="custSel modSld">
      <pc:chgData name="michel amigo" userId="e89c6fa087fc999c" providerId="LiveId" clId="{96983BC2-2C18-D24C-9014-C679B71F930E}" dt="2025-03-21T10:20:12.751" v="1050" actId="14100"/>
      <pc:docMkLst>
        <pc:docMk/>
      </pc:docMkLst>
      <pc:sldChg chg="addSp modSp">
        <pc:chgData name="michel amigo" userId="e89c6fa087fc999c" providerId="LiveId" clId="{96983BC2-2C18-D24C-9014-C679B71F930E}" dt="2025-03-21T10:20:12.751" v="1050" actId="14100"/>
        <pc:sldMkLst>
          <pc:docMk/>
          <pc:sldMk cId="4224783640" sldId="259"/>
        </pc:sldMkLst>
        <pc:spChg chg="add mod">
          <ac:chgData name="michel amigo" userId="e89c6fa087fc999c" providerId="LiveId" clId="{96983BC2-2C18-D24C-9014-C679B71F930E}" dt="2025-03-21T10:13:02.015" v="616" actId="14100"/>
          <ac:spMkLst>
            <pc:docMk/>
            <pc:sldMk cId="4224783640" sldId="259"/>
            <ac:spMk id="2" creationId="{2F6B18C0-57AE-824E-D149-E8B5C8F43152}"/>
          </ac:spMkLst>
        </pc:spChg>
        <pc:spChg chg="add mod">
          <ac:chgData name="michel amigo" userId="e89c6fa087fc999c" providerId="LiveId" clId="{96983BC2-2C18-D24C-9014-C679B71F930E}" dt="2025-03-21T10:20:09.812" v="1049" actId="14100"/>
          <ac:spMkLst>
            <pc:docMk/>
            <pc:sldMk cId="4224783640" sldId="259"/>
            <ac:spMk id="5" creationId="{54BB93CB-740B-9FE9-F214-453097F46851}"/>
          </ac:spMkLst>
        </pc:spChg>
        <pc:spChg chg="add">
          <ac:chgData name="michel amigo" userId="e89c6fa087fc999c" providerId="LiveId" clId="{96983BC2-2C18-D24C-9014-C679B71F930E}" dt="2025-03-21T10:14:37.488" v="729" actId="139"/>
          <ac:spMkLst>
            <pc:docMk/>
            <pc:sldMk cId="4224783640" sldId="259"/>
            <ac:spMk id="6" creationId="{0B1C6810-C605-EDC2-E394-33B9066E5740}"/>
          </ac:spMkLst>
        </pc:spChg>
        <pc:spChg chg="add mod">
          <ac:chgData name="michel amigo" userId="e89c6fa087fc999c" providerId="LiveId" clId="{96983BC2-2C18-D24C-9014-C679B71F930E}" dt="2025-03-21T10:20:12.751" v="1050" actId="14100"/>
          <ac:spMkLst>
            <pc:docMk/>
            <pc:sldMk cId="4224783640" sldId="259"/>
            <ac:spMk id="7" creationId="{03642624-7D6E-4BAD-80B3-81DA8DCBD7C1}"/>
          </ac:spMkLst>
        </pc:spChg>
        <pc:spChg chg="mod">
          <ac:chgData name="michel amigo" userId="e89c6fa087fc999c" providerId="LiveId" clId="{96983BC2-2C18-D24C-9014-C679B71F930E}" dt="2025-03-21T10:13:08.414" v="617" actId="242"/>
          <ac:spMkLst>
            <pc:docMk/>
            <pc:sldMk cId="4224783640" sldId="259"/>
            <ac:spMk id="13" creationId="{F344A739-CC70-CFBB-E9BE-7A8BB542BDD1}"/>
          </ac:spMkLst>
        </pc:spChg>
      </pc:sldChg>
      <pc:sldChg chg="addSp delSp modSp">
        <pc:chgData name="michel amigo" userId="e89c6fa087fc999c" providerId="LiveId" clId="{96983BC2-2C18-D24C-9014-C679B71F930E}" dt="2025-03-21T10:11:49.501" v="613" actId="20577"/>
        <pc:sldMkLst>
          <pc:docMk/>
          <pc:sldMk cId="244001227" sldId="261"/>
        </pc:sldMkLst>
        <pc:spChg chg="add mod">
          <ac:chgData name="michel amigo" userId="e89c6fa087fc999c" providerId="LiveId" clId="{96983BC2-2C18-D24C-9014-C679B71F930E}" dt="2025-03-21T10:03:14.363" v="183" actId="20577"/>
          <ac:spMkLst>
            <pc:docMk/>
            <pc:sldMk cId="244001227" sldId="261"/>
            <ac:spMk id="6" creationId="{2CD3A15F-E0BB-EF25-722B-8175E544BBC4}"/>
          </ac:spMkLst>
        </pc:spChg>
      </pc:sldChg>
    </pc:docChg>
  </pc:docChgLst>
  <pc:docChgLst>
    <pc:chgData name="Brice Gogué-Meunier" userId="0d14b2f8b916df3b" providerId="Windows Live" clId="Web-{5B58045C-FB38-A4EA-8A38-EF6BF4319C84}"/>
    <pc:docChg chg="addSld modSld">
      <pc:chgData name="Brice Gogué-Meunier" userId="0d14b2f8b916df3b" providerId="Windows Live" clId="Web-{5B58045C-FB38-A4EA-8A38-EF6BF4319C84}" dt="2025-05-23T07:09:01.907" v="92" actId="1076"/>
      <pc:docMkLst>
        <pc:docMk/>
      </pc:docMkLst>
      <pc:sldChg chg="modSp">
        <pc:chgData name="Brice Gogué-Meunier" userId="0d14b2f8b916df3b" providerId="Windows Live" clId="Web-{5B58045C-FB38-A4EA-8A38-EF6BF4319C84}" dt="2025-05-23T06:34:15.357" v="9" actId="20577"/>
        <pc:sldMkLst>
          <pc:docMk/>
          <pc:sldMk cId="4224783640" sldId="259"/>
        </pc:sldMkLst>
        <pc:spChg chg="mod">
          <ac:chgData name="Brice Gogué-Meunier" userId="0d14b2f8b916df3b" providerId="Windows Live" clId="Web-{5B58045C-FB38-A4EA-8A38-EF6BF4319C84}" dt="2025-05-23T06:34:15.357" v="9" actId="20577"/>
          <ac:spMkLst>
            <pc:docMk/>
            <pc:sldMk cId="4224783640" sldId="259"/>
            <ac:spMk id="5" creationId="{54BB93CB-740B-9FE9-F214-453097F46851}"/>
          </ac:spMkLst>
        </pc:spChg>
      </pc:sldChg>
      <pc:sldChg chg="addSp delSp modSp addAnim">
        <pc:chgData name="Brice Gogué-Meunier" userId="0d14b2f8b916df3b" providerId="Windows Live" clId="Web-{5B58045C-FB38-A4EA-8A38-EF6BF4319C84}" dt="2025-05-23T06:45:56.880" v="81"/>
        <pc:sldMkLst>
          <pc:docMk/>
          <pc:sldMk cId="2095488208" sldId="294"/>
        </pc:sldMkLst>
        <pc:spChg chg="add mod">
          <ac:chgData name="Brice Gogué-Meunier" userId="0d14b2f8b916df3b" providerId="Windows Live" clId="Web-{5B58045C-FB38-A4EA-8A38-EF6BF4319C84}" dt="2025-05-23T06:40:01.400" v="46" actId="1076"/>
          <ac:spMkLst>
            <pc:docMk/>
            <pc:sldMk cId="2095488208" sldId="294"/>
            <ac:spMk id="7" creationId="{57F22B83-21F9-08FE-71ED-A3F7C85D0640}"/>
          </ac:spMkLst>
        </pc:spChg>
        <pc:spChg chg="add del">
          <ac:chgData name="Brice Gogué-Meunier" userId="0d14b2f8b916df3b" providerId="Windows Live" clId="Web-{5B58045C-FB38-A4EA-8A38-EF6BF4319C84}" dt="2025-05-23T06:43:45.017" v="59"/>
          <ac:spMkLst>
            <pc:docMk/>
            <pc:sldMk cId="2095488208" sldId="294"/>
            <ac:spMk id="10" creationId="{06634710-9F06-AB94-303C-DD350EEFCE37}"/>
          </ac:spMkLst>
        </pc:spChg>
        <pc:spChg chg="add mod">
          <ac:chgData name="Brice Gogué-Meunier" userId="0d14b2f8b916df3b" providerId="Windows Live" clId="Web-{5B58045C-FB38-A4EA-8A38-EF6BF4319C84}" dt="2025-05-23T06:44:10.174" v="68" actId="14100"/>
          <ac:spMkLst>
            <pc:docMk/>
            <pc:sldMk cId="2095488208" sldId="294"/>
            <ac:spMk id="12" creationId="{3007ECEF-C669-5C64-E439-4A63A9529125}"/>
          </ac:spMkLst>
        </pc:spChg>
        <pc:picChg chg="add mod">
          <ac:chgData name="Brice Gogué-Meunier" userId="0d14b2f8b916df3b" providerId="Windows Live" clId="Web-{5B58045C-FB38-A4EA-8A38-EF6BF4319C84}" dt="2025-05-23T06:43:43.923" v="58" actId="1076"/>
          <ac:picMkLst>
            <pc:docMk/>
            <pc:sldMk cId="2095488208" sldId="294"/>
            <ac:picMk id="4" creationId="{1503412E-BA78-E2F7-9122-C03B3DD7AE7F}"/>
          </ac:picMkLst>
        </pc:picChg>
        <pc:picChg chg="del">
          <ac:chgData name="Brice Gogué-Meunier" userId="0d14b2f8b916df3b" providerId="Windows Live" clId="Web-{5B58045C-FB38-A4EA-8A38-EF6BF4319C84}" dt="2025-05-23T06:34:54.171" v="11"/>
          <ac:picMkLst>
            <pc:docMk/>
            <pc:sldMk cId="2095488208" sldId="294"/>
            <ac:picMk id="5" creationId="{965F5280-A02C-8690-424F-9E77B295378F}"/>
          </ac:picMkLst>
        </pc:picChg>
        <pc:picChg chg="add mod modCrop">
          <ac:chgData name="Brice Gogué-Meunier" userId="0d14b2f8b916df3b" providerId="Windows Live" clId="Web-{5B58045C-FB38-A4EA-8A38-EF6BF4319C84}" dt="2025-05-23T06:43:57.173" v="64" actId="1076"/>
          <ac:picMkLst>
            <pc:docMk/>
            <pc:sldMk cId="2095488208" sldId="294"/>
            <ac:picMk id="6" creationId="{8AE30AD0-1B71-7269-2D8E-DB7603904A8B}"/>
          </ac:picMkLst>
        </pc:picChg>
        <pc:picChg chg="del">
          <ac:chgData name="Brice Gogué-Meunier" userId="0d14b2f8b916df3b" providerId="Windows Live" clId="Web-{5B58045C-FB38-A4EA-8A38-EF6BF4319C84}" dt="2025-05-23T06:34:53.625" v="10"/>
          <ac:picMkLst>
            <pc:docMk/>
            <pc:sldMk cId="2095488208" sldId="294"/>
            <ac:picMk id="8" creationId="{95FE5E41-C0D2-EAF4-5DF8-E859780ED7CE}"/>
          </ac:picMkLst>
        </pc:picChg>
        <pc:picChg chg="add del mod">
          <ac:chgData name="Brice Gogué-Meunier" userId="0d14b2f8b916df3b" providerId="Windows Live" clId="Web-{5B58045C-FB38-A4EA-8A38-EF6BF4319C84}" dt="2025-05-23T06:44:47.019" v="73"/>
          <ac:picMkLst>
            <pc:docMk/>
            <pc:sldMk cId="2095488208" sldId="294"/>
            <ac:picMk id="14" creationId="{CB339B26-C80C-7D5F-DF52-CFA7012BD60A}"/>
          </ac:picMkLst>
        </pc:picChg>
        <pc:picChg chg="add del mod">
          <ac:chgData name="Brice Gogué-Meunier" userId="0d14b2f8b916df3b" providerId="Windows Live" clId="Web-{5B58045C-FB38-A4EA-8A38-EF6BF4319C84}" dt="2025-05-23T06:44:50.456" v="75"/>
          <ac:picMkLst>
            <pc:docMk/>
            <pc:sldMk cId="2095488208" sldId="294"/>
            <ac:picMk id="15" creationId="{50844AC2-C4B0-296C-03CF-7E367993B654}"/>
          </ac:picMkLst>
        </pc:picChg>
        <pc:cxnChg chg="add del">
          <ac:chgData name="Brice Gogué-Meunier" userId="0d14b2f8b916df3b" providerId="Windows Live" clId="Web-{5B58045C-FB38-A4EA-8A38-EF6BF4319C84}" dt="2025-05-23T06:39:09.336" v="33"/>
          <ac:cxnSpMkLst>
            <pc:docMk/>
            <pc:sldMk cId="2095488208" sldId="294"/>
            <ac:cxnSpMk id="8" creationId="{8D656610-63C0-9F02-1E37-EA3B93342F0C}"/>
          </ac:cxnSpMkLst>
        </pc:cxnChg>
        <pc:cxnChg chg="add mod">
          <ac:chgData name="Brice Gogué-Meunier" userId="0d14b2f8b916df3b" providerId="Windows Live" clId="Web-{5B58045C-FB38-A4EA-8A38-EF6BF4319C84}" dt="2025-05-23T06:40:20.901" v="50" actId="14100"/>
          <ac:cxnSpMkLst>
            <pc:docMk/>
            <pc:sldMk cId="2095488208" sldId="294"/>
            <ac:cxnSpMk id="9" creationId="{A818AF6B-28F6-B636-BF63-AAA105FB87E9}"/>
          </ac:cxnSpMkLst>
        </pc:cxnChg>
        <pc:cxnChg chg="add del">
          <ac:chgData name="Brice Gogué-Meunier" userId="0d14b2f8b916df3b" providerId="Windows Live" clId="Web-{5B58045C-FB38-A4EA-8A38-EF6BF4319C84}" dt="2025-05-23T06:43:45.017" v="59"/>
          <ac:cxnSpMkLst>
            <pc:docMk/>
            <pc:sldMk cId="2095488208" sldId="294"/>
            <ac:cxnSpMk id="11" creationId="{1D7686FE-F327-1DE4-ECBF-B514A82D222D}"/>
          </ac:cxnSpMkLst>
        </pc:cxnChg>
        <pc:cxnChg chg="add del mod">
          <ac:chgData name="Brice Gogué-Meunier" userId="0d14b2f8b916df3b" providerId="Windows Live" clId="Web-{5B58045C-FB38-A4EA-8A38-EF6BF4319C84}" dt="2025-05-23T06:44:18.987" v="71"/>
          <ac:cxnSpMkLst>
            <pc:docMk/>
            <pc:sldMk cId="2095488208" sldId="294"/>
            <ac:cxnSpMk id="13" creationId="{0DAF9A7B-DCF7-7693-8C9C-6B2CCE3E2F9E}"/>
          </ac:cxnSpMkLst>
        </pc:cxnChg>
      </pc:sldChg>
      <pc:sldChg chg="addSp delSp modSp add replId">
        <pc:chgData name="Brice Gogué-Meunier" userId="0d14b2f8b916df3b" providerId="Windows Live" clId="Web-{5B58045C-FB38-A4EA-8A38-EF6BF4319C84}" dt="2025-05-23T06:45:17.254" v="80" actId="14100"/>
        <pc:sldMkLst>
          <pc:docMk/>
          <pc:sldMk cId="1280626745" sldId="295"/>
        </pc:sldMkLst>
        <pc:spChg chg="del">
          <ac:chgData name="Brice Gogué-Meunier" userId="0d14b2f8b916df3b" providerId="Windows Live" clId="Web-{5B58045C-FB38-A4EA-8A38-EF6BF4319C84}" dt="2025-05-23T06:43:35.032" v="55"/>
          <ac:spMkLst>
            <pc:docMk/>
            <pc:sldMk cId="1280626745" sldId="295"/>
            <ac:spMk id="7" creationId="{06634710-9F06-AB94-303C-DD350EEFCE37}"/>
          </ac:spMkLst>
        </pc:spChg>
        <pc:picChg chg="del">
          <ac:chgData name="Brice Gogué-Meunier" userId="0d14b2f8b916df3b" providerId="Windows Live" clId="Web-{5B58045C-FB38-A4EA-8A38-EF6BF4319C84}" dt="2025-05-23T06:42:41.562" v="52"/>
          <ac:picMkLst>
            <pc:docMk/>
            <pc:sldMk cId="1280626745" sldId="295"/>
            <ac:picMk id="4" creationId="{1366B2C5-BDB9-735A-00CA-F469BFAAED18}"/>
          </ac:picMkLst>
        </pc:picChg>
        <pc:picChg chg="add mod modCrop">
          <ac:chgData name="Brice Gogué-Meunier" userId="0d14b2f8b916df3b" providerId="Windows Live" clId="Web-{5B58045C-FB38-A4EA-8A38-EF6BF4319C84}" dt="2025-05-23T06:45:17.254" v="80" actId="14100"/>
          <ac:picMkLst>
            <pc:docMk/>
            <pc:sldMk cId="1280626745" sldId="295"/>
            <ac:picMk id="5" creationId="{B49DA0F3-B6DB-C204-0018-735CF95ADD30}"/>
          </ac:picMkLst>
        </pc:picChg>
        <pc:picChg chg="del">
          <ac:chgData name="Brice Gogué-Meunier" userId="0d14b2f8b916df3b" providerId="Windows Live" clId="Web-{5B58045C-FB38-A4EA-8A38-EF6BF4319C84}" dt="2025-05-23T06:42:42.608" v="53"/>
          <ac:picMkLst>
            <pc:docMk/>
            <pc:sldMk cId="1280626745" sldId="295"/>
            <ac:picMk id="6" creationId="{93D6D728-D687-2A03-BFE9-F3467869BEE6}"/>
          </ac:picMkLst>
        </pc:picChg>
        <pc:cxnChg chg="del">
          <ac:chgData name="Brice Gogué-Meunier" userId="0d14b2f8b916df3b" providerId="Windows Live" clId="Web-{5B58045C-FB38-A4EA-8A38-EF6BF4319C84}" dt="2025-05-23T06:43:35.032" v="54"/>
          <ac:cxnSpMkLst>
            <pc:docMk/>
            <pc:sldMk cId="1280626745" sldId="295"/>
            <ac:cxnSpMk id="9" creationId="{1D7686FE-F327-1DE4-ECBF-B514A82D222D}"/>
          </ac:cxnSpMkLst>
        </pc:cxnChg>
      </pc:sldChg>
      <pc:sldChg chg="addSp delSp modSp add replId">
        <pc:chgData name="Brice Gogué-Meunier" userId="0d14b2f8b916df3b" providerId="Windows Live" clId="Web-{5B58045C-FB38-A4EA-8A38-EF6BF4319C84}" dt="2025-05-23T07:09:01.907" v="92" actId="1076"/>
        <pc:sldMkLst>
          <pc:docMk/>
          <pc:sldMk cId="3248385209" sldId="296"/>
        </pc:sldMkLst>
        <pc:picChg chg="add mod modCrop">
          <ac:chgData name="Brice Gogué-Meunier" userId="0d14b2f8b916df3b" providerId="Windows Live" clId="Web-{5B58045C-FB38-A4EA-8A38-EF6BF4319C84}" dt="2025-05-23T07:09:01.907" v="92" actId="1076"/>
          <ac:picMkLst>
            <pc:docMk/>
            <pc:sldMk cId="3248385209" sldId="296"/>
            <ac:picMk id="4" creationId="{87E618DE-C312-FC33-2D7F-E71380B99973}"/>
          </ac:picMkLst>
        </pc:picChg>
        <pc:picChg chg="del">
          <ac:chgData name="Brice Gogué-Meunier" userId="0d14b2f8b916df3b" providerId="Windows Live" clId="Web-{5B58045C-FB38-A4EA-8A38-EF6BF4319C84}" dt="2025-05-23T06:46:57.804" v="83"/>
          <ac:picMkLst>
            <pc:docMk/>
            <pc:sldMk cId="3248385209" sldId="296"/>
            <ac:picMk id="5" creationId="{778DEA49-AA38-F247-A04C-FDD7218C8B34}"/>
          </ac:picMkLst>
        </pc:picChg>
      </pc:sldChg>
    </pc:docChg>
  </pc:docChgLst>
  <pc:docChgLst>
    <pc:chgData name="Baptiste Monget" userId="dcb48374e8be4b16" providerId="LiveId" clId="{3DD408D0-6F3C-4B27-88D2-B0C2830D3509}"/>
    <pc:docChg chg="custSel modSld">
      <pc:chgData name="Baptiste Monget" userId="dcb48374e8be4b16" providerId="LiveId" clId="{3DD408D0-6F3C-4B27-88D2-B0C2830D3509}" dt="2025-03-21T11:57:19.088" v="270" actId="20577"/>
      <pc:docMkLst>
        <pc:docMk/>
      </pc:docMkLst>
      <pc:sldChg chg="modSp mod">
        <pc:chgData name="Baptiste Monget" userId="dcb48374e8be4b16" providerId="LiveId" clId="{3DD408D0-6F3C-4B27-88D2-B0C2830D3509}" dt="2025-03-21T11:55:43.252" v="91" actId="20577"/>
        <pc:sldMkLst>
          <pc:docMk/>
          <pc:sldMk cId="184064954" sldId="257"/>
        </pc:sldMkLst>
        <pc:spChg chg="mod">
          <ac:chgData name="Baptiste Monget" userId="dcb48374e8be4b16" providerId="LiveId" clId="{3DD408D0-6F3C-4B27-88D2-B0C2830D3509}" dt="2025-03-21T11:55:43.252" v="9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3DD408D0-6F3C-4B27-88D2-B0C2830D3509}" dt="2025-03-21T11:57:19.088" v="270" actId="20577"/>
        <pc:sldMkLst>
          <pc:docMk/>
          <pc:sldMk cId="1733448547" sldId="258"/>
        </pc:sldMkLst>
        <pc:spChg chg="mod">
          <ac:chgData name="Baptiste Monget" userId="dcb48374e8be4b16" providerId="LiveId" clId="{3DD408D0-6F3C-4B27-88D2-B0C2830D3509}" dt="2025-03-21T11:56:38.397" v="198" actId="313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Baptiste Monget" userId="dcb48374e8be4b16" providerId="LiveId" clId="{3DD408D0-6F3C-4B27-88D2-B0C2830D3509}" dt="2025-03-21T11:57:19.088" v="270" actId="20577"/>
          <ac:spMkLst>
            <pc:docMk/>
            <pc:sldMk cId="1733448547" sldId="258"/>
            <ac:spMk id="17" creationId="{6D3CDB5A-1059-673F-5C40-D5112B863687}"/>
          </ac:spMkLst>
        </pc:spChg>
      </pc:sldChg>
      <pc:sldChg chg="modSp mod">
        <pc:chgData name="Baptiste Monget" userId="dcb48374e8be4b16" providerId="LiveId" clId="{3DD408D0-6F3C-4B27-88D2-B0C2830D3509}" dt="2025-03-21T08:29:40.674" v="45" actId="20577"/>
        <pc:sldMkLst>
          <pc:docMk/>
          <pc:sldMk cId="2636716547" sldId="266"/>
        </pc:sldMkLst>
        <pc:spChg chg="mod">
          <ac:chgData name="Baptiste Monget" userId="dcb48374e8be4b16" providerId="LiveId" clId="{3DD408D0-6F3C-4B27-88D2-B0C2830D3509}" dt="2025-03-21T08:29:40.674" v="45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modSp mod">
        <pc:chgData name="Baptiste Monget" userId="dcb48374e8be4b16" providerId="LiveId" clId="{3DD408D0-6F3C-4B27-88D2-B0C2830D3509}" dt="2025-03-21T08:54:01.381" v="90" actId="20577"/>
        <pc:sldMkLst>
          <pc:docMk/>
          <pc:sldMk cId="3192118083" sldId="268"/>
        </pc:sldMkLst>
        <pc:spChg chg="mod">
          <ac:chgData name="Baptiste Monget" userId="dcb48374e8be4b16" providerId="LiveId" clId="{3DD408D0-6F3C-4B27-88D2-B0C2830D3509}" dt="2025-03-21T08:54:01.381" v="90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sarah hadi" userId="93ee62a5e095bd60" providerId="Windows Live" clId="Web-{D4AB8948-162A-7A0D-E8B7-6594128BC46C}"/>
    <pc:docChg chg="addSld delSld modSld sldOrd">
      <pc:chgData name="sarah hadi" userId="93ee62a5e095bd60" providerId="Windows Live" clId="Web-{D4AB8948-162A-7A0D-E8B7-6594128BC46C}" dt="2025-05-23T16:56:11.242" v="1082" actId="1076"/>
      <pc:docMkLst>
        <pc:docMk/>
      </pc:docMkLst>
      <pc:sldChg chg="modSp">
        <pc:chgData name="sarah hadi" userId="93ee62a5e095bd60" providerId="Windows Live" clId="Web-{D4AB8948-162A-7A0D-E8B7-6594128BC46C}" dt="2025-05-23T12:38:15.808" v="1081" actId="20577"/>
        <pc:sldMkLst>
          <pc:docMk/>
          <pc:sldMk cId="3667308791" sldId="260"/>
        </pc:sldMkLst>
        <pc:spChg chg="mod">
          <ac:chgData name="sarah hadi" userId="93ee62a5e095bd60" providerId="Windows Live" clId="Web-{D4AB8948-162A-7A0D-E8B7-6594128BC46C}" dt="2025-05-23T07:33:26.623" v="394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sarah hadi" userId="93ee62a5e095bd60" providerId="Windows Live" clId="Web-{D4AB8948-162A-7A0D-E8B7-6594128BC46C}" dt="2025-05-23T07:36:25.754" v="518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sarah hadi" userId="93ee62a5e095bd60" providerId="Windows Live" clId="Web-{D4AB8948-162A-7A0D-E8B7-6594128BC46C}" dt="2025-05-23T12:38:15.808" v="1081" actId="20577"/>
          <ac:spMkLst>
            <pc:docMk/>
            <pc:sldMk cId="3667308791" sldId="260"/>
            <ac:spMk id="18" creationId="{F07B3CED-4623-E2D6-3722-065859D0CDFD}"/>
          </ac:spMkLst>
        </pc:spChg>
      </pc:sldChg>
      <pc:sldChg chg="modSp">
        <pc:chgData name="sarah hadi" userId="93ee62a5e095bd60" providerId="Windows Live" clId="Web-{D4AB8948-162A-7A0D-E8B7-6594128BC46C}" dt="2025-05-23T11:56:46.611" v="1062" actId="20577"/>
        <pc:sldMkLst>
          <pc:docMk/>
          <pc:sldMk cId="3192118083" sldId="268"/>
        </pc:sldMkLst>
        <pc:spChg chg="mod">
          <ac:chgData name="sarah hadi" userId="93ee62a5e095bd60" providerId="Windows Live" clId="Web-{D4AB8948-162A-7A0D-E8B7-6594128BC46C}" dt="2025-05-23T11:56:46.611" v="1062" actId="20577"/>
          <ac:spMkLst>
            <pc:docMk/>
            <pc:sldMk cId="3192118083" sldId="268"/>
            <ac:spMk id="3" creationId="{98006588-F977-72FC-28FA-FB7EEC4AEF02}"/>
          </ac:spMkLst>
        </pc:spChg>
      </pc:sldChg>
      <pc:sldChg chg="delSp del">
        <pc:chgData name="sarah hadi" userId="93ee62a5e095bd60" providerId="Windows Live" clId="Web-{D4AB8948-162A-7A0D-E8B7-6594128BC46C}" dt="2025-05-23T07:27:09.580" v="68"/>
        <pc:sldMkLst>
          <pc:docMk/>
          <pc:sldMk cId="2053294774" sldId="283"/>
        </pc:sldMkLst>
        <pc:spChg chg="del">
          <ac:chgData name="sarah hadi" userId="93ee62a5e095bd60" providerId="Windows Live" clId="Web-{D4AB8948-162A-7A0D-E8B7-6594128BC46C}" dt="2025-05-23T07:27:05.173" v="66"/>
          <ac:spMkLst>
            <pc:docMk/>
            <pc:sldMk cId="2053294774" sldId="283"/>
            <ac:spMk id="3" creationId="{5F2B1457-E79F-CCF7-8944-B2A4AAB7AD66}"/>
          </ac:spMkLst>
        </pc:spChg>
        <pc:spChg chg="del">
          <ac:chgData name="sarah hadi" userId="93ee62a5e095bd60" providerId="Windows Live" clId="Web-{D4AB8948-162A-7A0D-E8B7-6594128BC46C}" dt="2025-05-23T07:27:06.829" v="67"/>
          <ac:spMkLst>
            <pc:docMk/>
            <pc:sldMk cId="2053294774" sldId="283"/>
            <ac:spMk id="4" creationId="{BE4175C7-8798-08E0-DF9A-28F72E213ACD}"/>
          </ac:spMkLst>
        </pc:spChg>
        <pc:spChg chg="del">
          <ac:chgData name="sarah hadi" userId="93ee62a5e095bd60" providerId="Windows Live" clId="Web-{D4AB8948-162A-7A0D-E8B7-6594128BC46C}" dt="2025-05-23T07:27:01.079" v="63"/>
          <ac:spMkLst>
            <pc:docMk/>
            <pc:sldMk cId="2053294774" sldId="283"/>
            <ac:spMk id="7" creationId="{7CCD9523-6F4C-5F18-4173-E955629B4FEB}"/>
          </ac:spMkLst>
        </pc:spChg>
        <pc:picChg chg="del">
          <ac:chgData name="sarah hadi" userId="93ee62a5e095bd60" providerId="Windows Live" clId="Web-{D4AB8948-162A-7A0D-E8B7-6594128BC46C}" dt="2025-05-23T07:27:04.001" v="65"/>
          <ac:picMkLst>
            <pc:docMk/>
            <pc:sldMk cId="2053294774" sldId="283"/>
            <ac:picMk id="5" creationId="{A0A4E6EA-2368-1C34-EBB5-15F25D10172E}"/>
          </ac:picMkLst>
        </pc:picChg>
        <pc:picChg chg="del">
          <ac:chgData name="sarah hadi" userId="93ee62a5e095bd60" providerId="Windows Live" clId="Web-{D4AB8948-162A-7A0D-E8B7-6594128BC46C}" dt="2025-05-23T07:27:02.954" v="64"/>
          <ac:picMkLst>
            <pc:docMk/>
            <pc:sldMk cId="2053294774" sldId="283"/>
            <ac:picMk id="8" creationId="{DD46A529-B5B6-42EE-1CF0-D6F474DF3DDD}"/>
          </ac:picMkLst>
        </pc:picChg>
      </pc:sldChg>
      <pc:sldChg chg="addSp modSp">
        <pc:chgData name="sarah hadi" userId="93ee62a5e095bd60" providerId="Windows Live" clId="Web-{D4AB8948-162A-7A0D-E8B7-6594128BC46C}" dt="2025-05-23T16:56:11.242" v="1082" actId="1076"/>
        <pc:sldMkLst>
          <pc:docMk/>
          <pc:sldMk cId="2986386918" sldId="286"/>
        </pc:sldMkLst>
        <pc:spChg chg="add mod">
          <ac:chgData name="sarah hadi" userId="93ee62a5e095bd60" providerId="Windows Live" clId="Web-{D4AB8948-162A-7A0D-E8B7-6594128BC46C}" dt="2025-05-23T16:56:11.242" v="1082" actId="1076"/>
          <ac:spMkLst>
            <pc:docMk/>
            <pc:sldMk cId="2986386918" sldId="286"/>
            <ac:spMk id="5" creationId="{65E0B7E6-AF54-8FEC-2A1A-BC01BC3B6063}"/>
          </ac:spMkLst>
        </pc:spChg>
        <pc:picChg chg="add mod">
          <ac:chgData name="sarah hadi" userId="93ee62a5e095bd60" providerId="Windows Live" clId="Web-{D4AB8948-162A-7A0D-E8B7-6594128BC46C}" dt="2025-05-23T12:36:19.664" v="1072" actId="1076"/>
          <ac:picMkLst>
            <pc:docMk/>
            <pc:sldMk cId="2986386918" sldId="286"/>
            <ac:picMk id="3" creationId="{67A5781A-0A3A-4102-C9AD-E0EBC80FE5FD}"/>
          </ac:picMkLst>
        </pc:picChg>
        <pc:picChg chg="mod">
          <ac:chgData name="sarah hadi" userId="93ee62a5e095bd60" providerId="Windows Live" clId="Web-{D4AB8948-162A-7A0D-E8B7-6594128BC46C}" dt="2025-05-23T12:36:17.867" v="1071" actId="14100"/>
          <ac:picMkLst>
            <pc:docMk/>
            <pc:sldMk cId="2986386918" sldId="286"/>
            <ac:picMk id="4" creationId="{5D61DBE1-7A5A-325D-ED78-BA287F5699B0}"/>
          </ac:picMkLst>
        </pc:picChg>
      </pc:sldChg>
      <pc:sldChg chg="addSp delSp modSp ord">
        <pc:chgData name="sarah hadi" userId="93ee62a5e095bd60" providerId="Windows Live" clId="Web-{D4AB8948-162A-7A0D-E8B7-6594128BC46C}" dt="2025-05-23T07:39:52.745" v="591"/>
        <pc:sldMkLst>
          <pc:docMk/>
          <pc:sldMk cId="3964765934" sldId="298"/>
        </pc:sldMkLst>
        <pc:spChg chg="add mod">
          <ac:chgData name="sarah hadi" userId="93ee62a5e095bd60" providerId="Windows Live" clId="Web-{D4AB8948-162A-7A0D-E8B7-6594128BC46C}" dt="2025-05-23T07:37:28.897" v="549" actId="20577"/>
          <ac:spMkLst>
            <pc:docMk/>
            <pc:sldMk cId="3964765934" sldId="298"/>
            <ac:spMk id="5" creationId="{CF5E31F1-86AD-63F0-2614-2B1D8C13D595}"/>
          </ac:spMkLst>
        </pc:spChg>
        <pc:spChg chg="del mod">
          <ac:chgData name="sarah hadi" userId="93ee62a5e095bd60" providerId="Windows Live" clId="Web-{D4AB8948-162A-7A0D-E8B7-6594128BC46C}" dt="2025-05-23T07:33:39.936" v="400"/>
          <ac:spMkLst>
            <pc:docMk/>
            <pc:sldMk cId="3964765934" sldId="298"/>
            <ac:spMk id="6" creationId="{660827ED-9C7C-9F71-38FC-71D49C79EB1B}"/>
          </ac:spMkLst>
        </pc:spChg>
        <pc:spChg chg="add mod">
          <ac:chgData name="sarah hadi" userId="93ee62a5e095bd60" providerId="Windows Live" clId="Web-{D4AB8948-162A-7A0D-E8B7-6594128BC46C}" dt="2025-05-23T07:38:32.742" v="553" actId="1076"/>
          <ac:spMkLst>
            <pc:docMk/>
            <pc:sldMk cId="3964765934" sldId="298"/>
            <ac:spMk id="7" creationId="{C28C704F-B9F8-DBCE-9E4D-4494B01B5FAA}"/>
          </ac:spMkLst>
        </pc:spChg>
        <pc:spChg chg="add mod">
          <ac:chgData name="sarah hadi" userId="93ee62a5e095bd60" providerId="Windows Live" clId="Web-{D4AB8948-162A-7A0D-E8B7-6594128BC46C}" dt="2025-05-23T07:39:29.041" v="589" actId="1076"/>
          <ac:spMkLst>
            <pc:docMk/>
            <pc:sldMk cId="3964765934" sldId="298"/>
            <ac:spMk id="8" creationId="{8366BAE4-E784-B20F-A036-E26E3B8FCF2E}"/>
          </ac:spMkLst>
        </pc:spChg>
        <pc:spChg chg="add del">
          <ac:chgData name="sarah hadi" userId="93ee62a5e095bd60" providerId="Windows Live" clId="Web-{D4AB8948-162A-7A0D-E8B7-6594128BC46C}" dt="2025-05-23T07:39:52.745" v="591"/>
          <ac:spMkLst>
            <pc:docMk/>
            <pc:sldMk cId="3964765934" sldId="298"/>
            <ac:spMk id="9" creationId="{2304C065-53CB-D3A1-0886-9B87E7076201}"/>
          </ac:spMkLst>
        </pc:spChg>
        <pc:picChg chg="mod">
          <ac:chgData name="sarah hadi" userId="93ee62a5e095bd60" providerId="Windows Live" clId="Web-{D4AB8948-162A-7A0D-E8B7-6594128BC46C}" dt="2025-05-23T07:37:14.662" v="546" actId="14100"/>
          <ac:picMkLst>
            <pc:docMk/>
            <pc:sldMk cId="3964765934" sldId="298"/>
            <ac:picMk id="3" creationId="{21F9ED05-749D-E368-3E18-D78B6E290A66}"/>
          </ac:picMkLst>
        </pc:picChg>
      </pc:sldChg>
      <pc:sldChg chg="delSp modSp add ord replId">
        <pc:chgData name="sarah hadi" userId="93ee62a5e095bd60" providerId="Windows Live" clId="Web-{D4AB8948-162A-7A0D-E8B7-6594128BC46C}" dt="2025-05-23T07:48:28.074" v="1056" actId="20577"/>
        <pc:sldMkLst>
          <pc:docMk/>
          <pc:sldMk cId="3567206681" sldId="299"/>
        </pc:sldMkLst>
        <pc:spChg chg="mod">
          <ac:chgData name="sarah hadi" userId="93ee62a5e095bd60" providerId="Windows Live" clId="Web-{D4AB8948-162A-7A0D-E8B7-6594128BC46C}" dt="2025-05-23T07:48:28.074" v="1056" actId="20577"/>
          <ac:spMkLst>
            <pc:docMk/>
            <pc:sldMk cId="3567206681" sldId="299"/>
            <ac:spMk id="7" creationId="{3372B9B4-D0E2-A93F-64C0-A5A7A4CD90BD}"/>
          </ac:spMkLst>
        </pc:spChg>
        <pc:spChg chg="del">
          <ac:chgData name="sarah hadi" userId="93ee62a5e095bd60" providerId="Windows Live" clId="Web-{D4AB8948-162A-7A0D-E8B7-6594128BC46C}" dt="2025-05-23T07:48:19.308" v="1046"/>
          <ac:spMkLst>
            <pc:docMk/>
            <pc:sldMk cId="3567206681" sldId="299"/>
            <ac:spMk id="11" creationId="{F8A6EBC3-96B8-872E-6618-6EBACC67B911}"/>
          </ac:spMkLst>
        </pc:spChg>
        <pc:picChg chg="del">
          <ac:chgData name="sarah hadi" userId="93ee62a5e095bd60" providerId="Windows Live" clId="Web-{D4AB8948-162A-7A0D-E8B7-6594128BC46C}" dt="2025-05-23T07:48:17.480" v="1045"/>
          <ac:picMkLst>
            <pc:docMk/>
            <pc:sldMk cId="3567206681" sldId="299"/>
            <ac:picMk id="8" creationId="{EA3C424A-FE84-1F82-6E6F-F52CB6DC69F2}"/>
          </ac:picMkLst>
        </pc:picChg>
      </pc:sldChg>
    </pc:docChg>
  </pc:docChgLst>
  <pc:docChgLst>
    <pc:chgData name="michel amigo" userId="e89c6fa087fc999c" providerId="Windows Live" clId="Web-{1023BC0F-489C-F392-2FFE-AA1854ED4844}"/>
    <pc:docChg chg="modSld">
      <pc:chgData name="michel amigo" userId="e89c6fa087fc999c" providerId="Windows Live" clId="Web-{1023BC0F-489C-F392-2FFE-AA1854ED4844}" dt="2025-04-10T06:34:08.707" v="86" actId="20577"/>
      <pc:docMkLst>
        <pc:docMk/>
      </pc:docMkLst>
      <pc:sldChg chg="addSp delSp modSp mod setBg setClrOvrMap">
        <pc:chgData name="michel amigo" userId="e89c6fa087fc999c" providerId="Windows Live" clId="Web-{1023BC0F-489C-F392-2FFE-AA1854ED4844}" dt="2025-04-10T06:34:08.707" v="86" actId="20577"/>
        <pc:sldMkLst>
          <pc:docMk/>
          <pc:sldMk cId="4143823571" sldId="269"/>
        </pc:sldMkLst>
        <pc:spChg chg="mod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7" creationId="{AEB575BF-CEAD-639F-E8BC-5BD40A33085E}"/>
          </ac:spMkLst>
        </pc:spChg>
      </pc:sldChg>
    </pc:docChg>
  </pc:docChgLst>
  <pc:docChgLst>
    <pc:chgData name="Sacha LUTOFF" userId="a37079e7ccb5967d" providerId="LiveId" clId="{8FF391F0-E342-4A7D-A600-4787883C2E5D}"/>
    <pc:docChg chg="undo custSel addSld delSld modSld sldOrd">
      <pc:chgData name="Sacha LUTOFF" userId="a37079e7ccb5967d" providerId="LiveId" clId="{8FF391F0-E342-4A7D-A600-4787883C2E5D}" dt="2025-04-10T09:01:46.292" v="756" actId="47"/>
      <pc:docMkLst>
        <pc:docMk/>
      </pc:docMkLst>
      <pc:sldChg chg="modSp mod">
        <pc:chgData name="Sacha LUTOFF" userId="a37079e7ccb5967d" providerId="LiveId" clId="{8FF391F0-E342-4A7D-A600-4787883C2E5D}" dt="2025-04-10T07:57:22.633" v="222" actId="20577"/>
        <pc:sldMkLst>
          <pc:docMk/>
          <pc:sldMk cId="184064954" sldId="257"/>
        </pc:sldMkLst>
        <pc:spChg chg="mod">
          <ac:chgData name="Sacha LUTOFF" userId="a37079e7ccb5967d" providerId="LiveId" clId="{8FF391F0-E342-4A7D-A600-4787883C2E5D}" dt="2025-04-10T07:57:22.633" v="22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add del mod">
        <pc:chgData name="Sacha LUTOFF" userId="a37079e7ccb5967d" providerId="LiveId" clId="{8FF391F0-E342-4A7D-A600-4787883C2E5D}" dt="2025-04-10T09:01:23.501" v="754" actId="20577"/>
        <pc:sldMkLst>
          <pc:docMk/>
          <pc:sldMk cId="1733448547" sldId="258"/>
        </pc:sldMkLst>
        <pc:spChg chg="mod">
          <ac:chgData name="Sacha LUTOFF" userId="a37079e7ccb5967d" providerId="LiveId" clId="{8FF391F0-E342-4A7D-A600-4787883C2E5D}" dt="2025-04-10T07:02:54.302" v="22" actId="20577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Sacha LUTOFF" userId="a37079e7ccb5967d" providerId="LiveId" clId="{8FF391F0-E342-4A7D-A600-4787883C2E5D}" dt="2025-04-10T09:01:23.501" v="754" actId="20577"/>
          <ac:spMkLst>
            <pc:docMk/>
            <pc:sldMk cId="1733448547" sldId="258"/>
            <ac:spMk id="17" creationId="{6D3CDB5A-1059-673F-5C40-D5112B863687}"/>
          </ac:spMkLst>
        </pc:spChg>
        <pc:spChg chg="mod">
          <ac:chgData name="Sacha LUTOFF" userId="a37079e7ccb5967d" providerId="LiveId" clId="{8FF391F0-E342-4A7D-A600-4787883C2E5D}" dt="2025-04-10T07:03:31.107" v="65" actId="5793"/>
          <ac:spMkLst>
            <pc:docMk/>
            <pc:sldMk cId="1733448547" sldId="258"/>
            <ac:spMk id="18" creationId="{E8C4091A-AC71-57C9-E9C6-ED2673FD05E6}"/>
          </ac:spMkLst>
        </pc:spChg>
      </pc:sldChg>
      <pc:sldChg chg="modSp mod">
        <pc:chgData name="Sacha LUTOFF" userId="a37079e7ccb5967d" providerId="LiveId" clId="{8FF391F0-E342-4A7D-A600-4787883C2E5D}" dt="2025-04-10T08:42:50.500" v="400" actId="20577"/>
        <pc:sldMkLst>
          <pc:docMk/>
          <pc:sldMk cId="244001227" sldId="261"/>
        </pc:sldMkLst>
      </pc:sldChg>
      <pc:sldChg chg="addSp delSp modSp add del mod">
        <pc:chgData name="Sacha LUTOFF" userId="a37079e7ccb5967d" providerId="LiveId" clId="{8FF391F0-E342-4A7D-A600-4787883C2E5D}" dt="2025-04-10T07:26:57.466" v="195" actId="1076"/>
        <pc:sldMkLst>
          <pc:docMk/>
          <pc:sldMk cId="1438193704" sldId="262"/>
        </pc:sldMkLst>
        <pc:spChg chg="add mod">
          <ac:chgData name="Sacha LUTOFF" userId="a37079e7ccb5967d" providerId="LiveId" clId="{8FF391F0-E342-4A7D-A600-4787883C2E5D}" dt="2025-04-10T07:26:57.466" v="195" actId="1076"/>
          <ac:spMkLst>
            <pc:docMk/>
            <pc:sldMk cId="1438193704" sldId="262"/>
            <ac:spMk id="11" creationId="{315986D6-F721-1733-04AB-FA6A99B80825}"/>
          </ac:spMkLst>
        </pc:spChg>
        <pc:picChg chg="add mod">
          <ac:chgData name="Sacha LUTOFF" userId="a37079e7ccb5967d" providerId="LiveId" clId="{8FF391F0-E342-4A7D-A600-4787883C2E5D}" dt="2025-04-10T07:25:48.595" v="162" actId="1076"/>
          <ac:picMkLst>
            <pc:docMk/>
            <pc:sldMk cId="1438193704" sldId="262"/>
            <ac:picMk id="6" creationId="{29DE0C00-5952-E640-891F-0B736470D019}"/>
          </ac:picMkLst>
        </pc:picChg>
        <pc:picChg chg="add mod">
          <ac:chgData name="Sacha LUTOFF" userId="a37079e7ccb5967d" providerId="LiveId" clId="{8FF391F0-E342-4A7D-A600-4787883C2E5D}" dt="2025-04-10T07:26:35.682" v="169" actId="1076"/>
          <ac:picMkLst>
            <pc:docMk/>
            <pc:sldMk cId="1438193704" sldId="262"/>
            <ac:picMk id="8" creationId="{62DE6932-61E3-4B97-7850-160AF644E833}"/>
          </ac:picMkLst>
        </pc:picChg>
        <pc:picChg chg="add mod">
          <ac:chgData name="Sacha LUTOFF" userId="a37079e7ccb5967d" providerId="LiveId" clId="{8FF391F0-E342-4A7D-A600-4787883C2E5D}" dt="2025-04-10T07:26:25.646" v="168" actId="1076"/>
          <ac:picMkLst>
            <pc:docMk/>
            <pc:sldMk cId="1438193704" sldId="262"/>
            <ac:picMk id="10" creationId="{3457A594-3437-EB87-2ED8-0489065EC698}"/>
          </ac:picMkLst>
        </pc:picChg>
      </pc:sldChg>
      <pc:sldChg chg="del">
        <pc:chgData name="Sacha LUTOFF" userId="a37079e7ccb5967d" providerId="LiveId" clId="{8FF391F0-E342-4A7D-A600-4787883C2E5D}" dt="2025-04-10T09:01:43.058" v="755" actId="47"/>
        <pc:sldMkLst>
          <pc:docMk/>
          <pc:sldMk cId="1339293321" sldId="264"/>
        </pc:sldMkLst>
      </pc:sldChg>
      <pc:sldChg chg="del">
        <pc:chgData name="Sacha LUTOFF" userId="a37079e7ccb5967d" providerId="LiveId" clId="{8FF391F0-E342-4A7D-A600-4787883C2E5D}" dt="2025-04-10T09:01:46.292" v="756" actId="47"/>
        <pc:sldMkLst>
          <pc:docMk/>
          <pc:sldMk cId="4192608013" sldId="265"/>
        </pc:sldMkLst>
      </pc:sldChg>
      <pc:sldChg chg="modSp mod">
        <pc:chgData name="Sacha LUTOFF" userId="a37079e7ccb5967d" providerId="LiveId" clId="{8FF391F0-E342-4A7D-A600-4787883C2E5D}" dt="2025-04-10T08:53:09.469" v="699" actId="20577"/>
        <pc:sldMkLst>
          <pc:docMk/>
          <pc:sldMk cId="2636716547" sldId="266"/>
        </pc:sldMkLst>
        <pc:spChg chg="mod">
          <ac:chgData name="Sacha LUTOFF" userId="a37079e7ccb5967d" providerId="LiveId" clId="{8FF391F0-E342-4A7D-A600-4787883C2E5D}" dt="2025-04-10T08:53:09.469" v="699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ord">
        <pc:chgData name="Sacha LUTOFF" userId="a37079e7ccb5967d" providerId="LiveId" clId="{8FF391F0-E342-4A7D-A600-4787883C2E5D}" dt="2025-04-10T07:58:06.704" v="224"/>
        <pc:sldMkLst>
          <pc:docMk/>
          <pc:sldMk cId="621984840" sldId="267"/>
        </pc:sldMkLst>
      </pc:sldChg>
      <pc:sldChg chg="modSp mod">
        <pc:chgData name="Sacha LUTOFF" userId="a37079e7ccb5967d" providerId="LiveId" clId="{8FF391F0-E342-4A7D-A600-4787883C2E5D}" dt="2025-04-10T08:41:10.807" v="314" actId="20577"/>
        <pc:sldMkLst>
          <pc:docMk/>
          <pc:sldMk cId="3192118083" sldId="268"/>
        </pc:sldMkLst>
        <pc:spChg chg="mod">
          <ac:chgData name="Sacha LUTOFF" userId="a37079e7ccb5967d" providerId="LiveId" clId="{8FF391F0-E342-4A7D-A600-4787883C2E5D}" dt="2025-04-10T08:41:10.807" v="314" actId="20577"/>
          <ac:spMkLst>
            <pc:docMk/>
            <pc:sldMk cId="3192118083" sldId="268"/>
            <ac:spMk id="3" creationId="{98006588-F977-72FC-28FA-FB7EEC4AEF02}"/>
          </ac:spMkLst>
        </pc:spChg>
      </pc:sldChg>
      <pc:sldChg chg="addSp modSp new mod">
        <pc:chgData name="Sacha LUTOFF" userId="a37079e7ccb5967d" providerId="LiveId" clId="{8FF391F0-E342-4A7D-A600-4787883C2E5D}" dt="2025-04-10T07:23:26.880" v="157" actId="1076"/>
        <pc:sldMkLst>
          <pc:docMk/>
          <pc:sldMk cId="3211400456" sldId="289"/>
        </pc:sldMkLst>
        <pc:spChg chg="mod">
          <ac:chgData name="Sacha LUTOFF" userId="a37079e7ccb5967d" providerId="LiveId" clId="{8FF391F0-E342-4A7D-A600-4787883C2E5D}" dt="2025-04-10T07:22:30.729" v="99" actId="20577"/>
          <ac:spMkLst>
            <pc:docMk/>
            <pc:sldMk cId="3211400456" sldId="289"/>
            <ac:spMk id="2" creationId="{5D2E7A40-721F-EC64-EF25-F6146494E804}"/>
          </ac:spMkLst>
        </pc:spChg>
        <pc:spChg chg="add mod">
          <ac:chgData name="Sacha LUTOFF" userId="a37079e7ccb5967d" providerId="LiveId" clId="{8FF391F0-E342-4A7D-A600-4787883C2E5D}" dt="2025-04-10T07:23:26.880" v="157" actId="1076"/>
          <ac:spMkLst>
            <pc:docMk/>
            <pc:sldMk cId="3211400456" sldId="289"/>
            <ac:spMk id="7" creationId="{27C9E795-7256-7275-B625-D5F2F076F562}"/>
          </ac:spMkLst>
        </pc:spChg>
        <pc:picChg chg="add mod">
          <ac:chgData name="Sacha LUTOFF" userId="a37079e7ccb5967d" providerId="LiveId" clId="{8FF391F0-E342-4A7D-A600-4787883C2E5D}" dt="2025-04-10T07:22:17.396" v="68" actId="1076"/>
          <ac:picMkLst>
            <pc:docMk/>
            <pc:sldMk cId="3211400456" sldId="289"/>
            <ac:picMk id="4" creationId="{04E17D22-4CDD-C3EF-A15E-A8D19E80AD2A}"/>
          </ac:picMkLst>
        </pc:picChg>
        <pc:picChg chg="add mod">
          <ac:chgData name="Sacha LUTOFF" userId="a37079e7ccb5967d" providerId="LiveId" clId="{8FF391F0-E342-4A7D-A600-4787883C2E5D}" dt="2025-04-10T07:22:43.710" v="103" actId="1076"/>
          <ac:picMkLst>
            <pc:docMk/>
            <pc:sldMk cId="3211400456" sldId="289"/>
            <ac:picMk id="6" creationId="{EEA6E2E8-FB8D-966E-3A87-329971E4A0B3}"/>
          </ac:picMkLst>
        </pc:picChg>
      </pc:sldChg>
      <pc:sldChg chg="addSp modSp new mod">
        <pc:chgData name="Sacha LUTOFF" userId="a37079e7ccb5967d" providerId="LiveId" clId="{8FF391F0-E342-4A7D-A600-4787883C2E5D}" dt="2025-04-10T07:28:10.222" v="214" actId="1076"/>
        <pc:sldMkLst>
          <pc:docMk/>
          <pc:sldMk cId="1314059305" sldId="290"/>
        </pc:sldMkLst>
        <pc:spChg chg="mod">
          <ac:chgData name="Sacha LUTOFF" userId="a37079e7ccb5967d" providerId="LiveId" clId="{8FF391F0-E342-4A7D-A600-4787883C2E5D}" dt="2025-04-10T07:27:27.392" v="199"/>
          <ac:spMkLst>
            <pc:docMk/>
            <pc:sldMk cId="1314059305" sldId="290"/>
            <ac:spMk id="2" creationId="{3BDF11BD-69F2-339C-901C-AD8B90AD45D4}"/>
          </ac:spMkLst>
        </pc:spChg>
        <pc:spChg chg="add mod">
          <ac:chgData name="Sacha LUTOFF" userId="a37079e7ccb5967d" providerId="LiveId" clId="{8FF391F0-E342-4A7D-A600-4787883C2E5D}" dt="2025-04-10T07:28:10.222" v="214" actId="1076"/>
          <ac:spMkLst>
            <pc:docMk/>
            <pc:sldMk cId="1314059305" sldId="290"/>
            <ac:spMk id="5" creationId="{567DE986-53E7-807E-6678-A16867D86E0E}"/>
          </ac:spMkLst>
        </pc:spChg>
        <pc:picChg chg="add mod">
          <ac:chgData name="Sacha LUTOFF" userId="a37079e7ccb5967d" providerId="LiveId" clId="{8FF391F0-E342-4A7D-A600-4787883C2E5D}" dt="2025-04-10T07:28:10.222" v="214" actId="1076"/>
          <ac:picMkLst>
            <pc:docMk/>
            <pc:sldMk cId="1314059305" sldId="290"/>
            <ac:picMk id="4" creationId="{6C765924-34D1-AFED-3819-170C3811C47A}"/>
          </ac:picMkLst>
        </pc:picChg>
      </pc:sldChg>
    </pc:docChg>
  </pc:docChgLst>
  <pc:docChgLst>
    <pc:chgData name="Akram Atouile" userId="d54f35c6555e4497" providerId="Windows Live" clId="Web-{6088EB8D-769A-2619-A18C-BD77CC740420}"/>
    <pc:docChg chg="modSld">
      <pc:chgData name="Akram Atouile" userId="d54f35c6555e4497" providerId="Windows Live" clId="Web-{6088EB8D-769A-2619-A18C-BD77CC740420}" dt="2025-04-08T12:09:03.267" v="385" actId="1076"/>
      <pc:docMkLst>
        <pc:docMk/>
      </pc:docMkLst>
      <pc:sldChg chg="modSp">
        <pc:chgData name="Akram Atouile" userId="d54f35c6555e4497" providerId="Windows Live" clId="Web-{6088EB8D-769A-2619-A18C-BD77CC740420}" dt="2025-04-08T11:59:36.758" v="2" actId="20577"/>
        <pc:sldMkLst>
          <pc:docMk/>
          <pc:sldMk cId="3784089036" sldId="256"/>
        </pc:sldMkLst>
        <pc:spChg chg="mod">
          <ac:chgData name="Akram Atouile" userId="d54f35c6555e4497" providerId="Windows Live" clId="Web-{6088EB8D-769A-2619-A18C-BD77CC740420}" dt="2025-04-08T11:59:36.758" v="2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">
        <pc:chgData name="Akram Atouile" userId="d54f35c6555e4497" providerId="Windows Live" clId="Web-{6088EB8D-769A-2619-A18C-BD77CC740420}" dt="2025-04-08T12:08:54.485" v="384" actId="20577"/>
        <pc:sldMkLst>
          <pc:docMk/>
          <pc:sldMk cId="4224783640" sldId="259"/>
        </pc:sldMkLst>
        <pc:spChg chg="mod">
          <ac:chgData name="Akram Atouile" userId="d54f35c6555e4497" providerId="Windows Live" clId="Web-{6088EB8D-769A-2619-A18C-BD77CC740420}" dt="2025-04-08T12:06:47.683" v="279" actId="14100"/>
          <ac:spMkLst>
            <pc:docMk/>
            <pc:sldMk cId="4224783640" sldId="259"/>
            <ac:spMk id="5" creationId="{54BB93CB-740B-9FE9-F214-453097F46851}"/>
          </ac:spMkLst>
        </pc:spChg>
        <pc:spChg chg="mod">
          <ac:chgData name="Akram Atouile" userId="d54f35c6555e4497" providerId="Windows Live" clId="Web-{6088EB8D-769A-2619-A18C-BD77CC740420}" dt="2025-04-08T12:07:38.763" v="330" actId="20577"/>
          <ac:spMkLst>
            <pc:docMk/>
            <pc:sldMk cId="4224783640" sldId="259"/>
            <ac:spMk id="7" creationId="{03642624-7D6E-4BAD-80B3-81DA8DCBD7C1}"/>
          </ac:spMkLst>
        </pc:spChg>
        <pc:spChg chg="add mod">
          <ac:chgData name="Akram Atouile" userId="d54f35c6555e4497" providerId="Windows Live" clId="Web-{6088EB8D-769A-2619-A18C-BD77CC740420}" dt="2025-04-08T12:08:54.485" v="384" actId="20577"/>
          <ac:spMkLst>
            <pc:docMk/>
            <pc:sldMk cId="4224783640" sldId="259"/>
            <ac:spMk id="10" creationId="{ED00EB2E-53FA-9FA4-6063-E384E12A5165}"/>
          </ac:spMkLst>
        </pc:spChg>
      </pc:sldChg>
      <pc:sldChg chg="addSp modSp">
        <pc:chgData name="Akram Atouile" userId="d54f35c6555e4497" providerId="Windows Live" clId="Web-{6088EB8D-769A-2619-A18C-BD77CC740420}" dt="2025-04-08T12:09:03.267" v="385" actId="1076"/>
        <pc:sldMkLst>
          <pc:docMk/>
          <pc:sldMk cId="53790413" sldId="263"/>
        </pc:sldMkLst>
      </pc:sldChg>
    </pc:docChg>
  </pc:docChgLst>
  <pc:docChgLst>
    <pc:chgData name="Akram Atouile" userId="d54f35c6555e4497" providerId="Windows Live" clId="Web-{0844A448-1164-3EEE-D780-000C6ECE2B2D}"/>
    <pc:docChg chg="modSld">
      <pc:chgData name="Akram Atouile" userId="d54f35c6555e4497" providerId="Windows Live" clId="Web-{0844A448-1164-3EEE-D780-000C6ECE2B2D}" dt="2025-04-08T12:20:35.472" v="56" actId="1076"/>
      <pc:docMkLst>
        <pc:docMk/>
      </pc:docMkLst>
      <pc:sldChg chg="modSp">
        <pc:chgData name="Akram Atouile" userId="d54f35c6555e4497" providerId="Windows Live" clId="Web-{0844A448-1164-3EEE-D780-000C6ECE2B2D}" dt="2025-04-08T12:20:35.472" v="56" actId="1076"/>
        <pc:sldMkLst>
          <pc:docMk/>
          <pc:sldMk cId="4224783640" sldId="259"/>
        </pc:sldMkLst>
        <pc:spChg chg="mod">
          <ac:chgData name="Akram Atouile" userId="d54f35c6555e4497" providerId="Windows Live" clId="Web-{0844A448-1164-3EEE-D780-000C6ECE2B2D}" dt="2025-04-08T12:20:35.472" v="56" actId="1076"/>
          <ac:spMkLst>
            <pc:docMk/>
            <pc:sldMk cId="4224783640" sldId="259"/>
            <ac:spMk id="7" creationId="{03642624-7D6E-4BAD-80B3-81DA8DCBD7C1}"/>
          </ac:spMkLst>
        </pc:spChg>
      </pc:sldChg>
    </pc:docChg>
  </pc:docChgLst>
  <pc:docChgLst>
    <pc:chgData name="Akram Atouile" userId="d54f35c6555e4497" providerId="Windows Live" clId="Web-{93526982-B884-02EA-AE11-3A8B7CFF8786}"/>
    <pc:docChg chg="addSld modSld">
      <pc:chgData name="Akram Atouile" userId="d54f35c6555e4497" providerId="Windows Live" clId="Web-{93526982-B884-02EA-AE11-3A8B7CFF8786}" dt="2025-05-23T06:33:18.773" v="292" actId="1076"/>
      <pc:docMkLst>
        <pc:docMk/>
      </pc:docMkLst>
      <pc:sldChg chg="modSp">
        <pc:chgData name="Akram Atouile" userId="d54f35c6555e4497" providerId="Windows Live" clId="Web-{93526982-B884-02EA-AE11-3A8B7CFF8786}" dt="2025-05-23T06:25:34.977" v="247" actId="1076"/>
        <pc:sldMkLst>
          <pc:docMk/>
          <pc:sldMk cId="4224783640" sldId="259"/>
        </pc:sldMkLst>
        <pc:spChg chg="mod">
          <ac:chgData name="Akram Atouile" userId="d54f35c6555e4497" providerId="Windows Live" clId="Web-{93526982-B884-02EA-AE11-3A8B7CFF8786}" dt="2025-05-23T06:25:34.977" v="247" actId="1076"/>
          <ac:spMkLst>
            <pc:docMk/>
            <pc:sldMk cId="4224783640" sldId="259"/>
            <ac:spMk id="5" creationId="{54BB93CB-740B-9FE9-F214-453097F46851}"/>
          </ac:spMkLst>
        </pc:spChg>
        <pc:spChg chg="mod">
          <ac:chgData name="Akram Atouile" userId="d54f35c6555e4497" providerId="Windows Live" clId="Web-{93526982-B884-02EA-AE11-3A8B7CFF8786}" dt="2025-05-23T06:25:31.414" v="246" actId="20577"/>
          <ac:spMkLst>
            <pc:docMk/>
            <pc:sldMk cId="4224783640" sldId="259"/>
            <ac:spMk id="7" creationId="{03642624-7D6E-4BAD-80B3-81DA8DCBD7C1}"/>
          </ac:spMkLst>
        </pc:spChg>
        <pc:spChg chg="mod">
          <ac:chgData name="Akram Atouile" userId="d54f35c6555e4497" providerId="Windows Live" clId="Web-{93526982-B884-02EA-AE11-3A8B7CFF8786}" dt="2025-05-23T06:24:04.896" v="170" actId="20577"/>
          <ac:spMkLst>
            <pc:docMk/>
            <pc:sldMk cId="4224783640" sldId="259"/>
            <ac:spMk id="10" creationId="{ED00EB2E-53FA-9FA4-6063-E384E12A5165}"/>
          </ac:spMkLst>
        </pc:spChg>
      </pc:sldChg>
      <pc:sldChg chg="addSp delSp modSp">
        <pc:chgData name="Akram Atouile" userId="d54f35c6555e4497" providerId="Windows Live" clId="Web-{93526982-B884-02EA-AE11-3A8B7CFF8786}" dt="2025-05-23T06:22:48.502" v="136" actId="1076"/>
        <pc:sldMkLst>
          <pc:docMk/>
          <pc:sldMk cId="53790413" sldId="263"/>
        </pc:sldMkLst>
        <pc:picChg chg="add del mod">
          <ac:chgData name="Akram Atouile" userId="d54f35c6555e4497" providerId="Windows Live" clId="Web-{93526982-B884-02EA-AE11-3A8B7CFF8786}" dt="2025-05-23T06:20:28.998" v="103"/>
          <ac:picMkLst>
            <pc:docMk/>
            <pc:sldMk cId="53790413" sldId="263"/>
            <ac:picMk id="4" creationId="{9D09E1AC-6F7C-FA48-ED17-166388D3878F}"/>
          </ac:picMkLst>
        </pc:picChg>
        <pc:picChg chg="del">
          <ac:chgData name="Akram Atouile" userId="d54f35c6555e4497" providerId="Windows Live" clId="Web-{93526982-B884-02EA-AE11-3A8B7CFF8786}" dt="2025-05-23T06:20:09.966" v="100"/>
          <ac:picMkLst>
            <pc:docMk/>
            <pc:sldMk cId="53790413" sldId="263"/>
            <ac:picMk id="5" creationId="{55535208-DD8A-A9F3-0DAD-5026D9BA90E1}"/>
          </ac:picMkLst>
        </pc:picChg>
        <pc:picChg chg="add mod">
          <ac:chgData name="Akram Atouile" userId="d54f35c6555e4497" providerId="Windows Live" clId="Web-{93526982-B884-02EA-AE11-3A8B7CFF8786}" dt="2025-05-23T06:22:48.502" v="136" actId="1076"/>
          <ac:picMkLst>
            <pc:docMk/>
            <pc:sldMk cId="53790413" sldId="263"/>
            <ac:picMk id="6" creationId="{5183ED89-D236-E3F7-A7AB-FD3D301F7AED}"/>
          </ac:picMkLst>
        </pc:picChg>
        <pc:picChg chg="add mod">
          <ac:chgData name="Akram Atouile" userId="d54f35c6555e4497" providerId="Windows Live" clId="Web-{93526982-B884-02EA-AE11-3A8B7CFF8786}" dt="2025-05-23T06:22:41.877" v="133" actId="1076"/>
          <ac:picMkLst>
            <pc:docMk/>
            <pc:sldMk cId="53790413" sldId="263"/>
            <ac:picMk id="7" creationId="{B3250FB4-1265-47A5-70F3-8C9FC32103E8}"/>
          </ac:picMkLst>
        </pc:picChg>
        <pc:picChg chg="add del mod">
          <ac:chgData name="Akram Atouile" userId="d54f35c6555e4497" providerId="Windows Live" clId="Web-{93526982-B884-02EA-AE11-3A8B7CFF8786}" dt="2025-05-23T06:22:25.877" v="125"/>
          <ac:picMkLst>
            <pc:docMk/>
            <pc:sldMk cId="53790413" sldId="263"/>
            <ac:picMk id="8" creationId="{E2A2138A-E62C-9069-FC65-F24A5DDC103E}"/>
          </ac:picMkLst>
        </pc:picChg>
        <pc:picChg chg="add mod modCrop">
          <ac:chgData name="Akram Atouile" userId="d54f35c6555e4497" providerId="Windows Live" clId="Web-{93526982-B884-02EA-AE11-3A8B7CFF8786}" dt="2025-05-23T06:22:40.721" v="132" actId="1076"/>
          <ac:picMkLst>
            <pc:docMk/>
            <pc:sldMk cId="53790413" sldId="263"/>
            <ac:picMk id="9" creationId="{DD49E079-0462-18F9-6EF4-20CE5B179A08}"/>
          </ac:picMkLst>
        </pc:picChg>
      </pc:sldChg>
      <pc:sldChg chg="addSp delSp modSp add replId">
        <pc:chgData name="Akram Atouile" userId="d54f35c6555e4497" providerId="Windows Live" clId="Web-{93526982-B884-02EA-AE11-3A8B7CFF8786}" dt="2025-05-23T06:33:18.773" v="292" actId="1076"/>
        <pc:sldMkLst>
          <pc:docMk/>
          <pc:sldMk cId="1332400776" sldId="291"/>
        </pc:sldMkLst>
        <pc:spChg chg="add mod">
          <ac:chgData name="Akram Atouile" userId="d54f35c6555e4497" providerId="Windows Live" clId="Web-{93526982-B884-02EA-AE11-3A8B7CFF8786}" dt="2025-05-23T06:33:18.773" v="292" actId="1076"/>
          <ac:spMkLst>
            <pc:docMk/>
            <pc:sldMk cId="1332400776" sldId="291"/>
            <ac:spMk id="7" creationId="{5B00BDBE-FC41-2DE4-0258-750297A36A06}"/>
          </ac:spMkLst>
        </pc:spChg>
        <pc:picChg chg="add del mod">
          <ac:chgData name="Akram Atouile" userId="d54f35c6555e4497" providerId="Windows Live" clId="Web-{93526982-B884-02EA-AE11-3A8B7CFF8786}" dt="2025-05-23T06:33:13.961" v="289"/>
          <ac:picMkLst>
            <pc:docMk/>
            <pc:sldMk cId="1332400776" sldId="291"/>
            <ac:picMk id="4" creationId="{DB55150A-4795-CE5C-2FEF-B8A8926D28A0}"/>
          </ac:picMkLst>
        </pc:picChg>
        <pc:picChg chg="del">
          <ac:chgData name="Akram Atouile" userId="d54f35c6555e4497" providerId="Windows Live" clId="Web-{93526982-B884-02EA-AE11-3A8B7CFF8786}" dt="2025-05-23T06:26:21.619" v="255"/>
          <ac:picMkLst>
            <pc:docMk/>
            <pc:sldMk cId="1332400776" sldId="291"/>
            <ac:picMk id="5" creationId="{B300B4AC-607F-5E72-D002-6DA81230012B}"/>
          </ac:picMkLst>
        </pc:picChg>
        <pc:picChg chg="add mod">
          <ac:chgData name="Akram Atouile" userId="d54f35c6555e4497" providerId="Windows Live" clId="Web-{93526982-B884-02EA-AE11-3A8B7CFF8786}" dt="2025-05-23T06:28:33.983" v="269" actId="1076"/>
          <ac:picMkLst>
            <pc:docMk/>
            <pc:sldMk cId="1332400776" sldId="291"/>
            <ac:picMk id="6" creationId="{087591EC-2044-A0C3-6C2A-009A20A91C70}"/>
          </ac:picMkLst>
        </pc:picChg>
        <pc:picChg chg="add mod">
          <ac:chgData name="Akram Atouile" userId="d54f35c6555e4497" providerId="Windows Live" clId="Web-{93526982-B884-02EA-AE11-3A8B7CFF8786}" dt="2025-05-23T06:33:16.929" v="291" actId="1076"/>
          <ac:picMkLst>
            <pc:docMk/>
            <pc:sldMk cId="1332400776" sldId="291"/>
            <ac:picMk id="8" creationId="{947118DC-9082-0D5D-654B-F9DF705CE3C1}"/>
          </ac:picMkLst>
        </pc:picChg>
      </pc:sldChg>
      <pc:sldChg chg="addSp delSp modSp add replId">
        <pc:chgData name="Akram Atouile" userId="d54f35c6555e4497" providerId="Windows Live" clId="Web-{93526982-B884-02EA-AE11-3A8B7CFF8786}" dt="2025-05-23T06:26:15.916" v="254" actId="1076"/>
        <pc:sldMkLst>
          <pc:docMk/>
          <pc:sldMk cId="2718850372" sldId="292"/>
        </pc:sldMkLst>
        <pc:picChg chg="add mod">
          <ac:chgData name="Akram Atouile" userId="d54f35c6555e4497" providerId="Windows Live" clId="Web-{93526982-B884-02EA-AE11-3A8B7CFF8786}" dt="2025-05-23T06:26:15.916" v="254" actId="1076"/>
          <ac:picMkLst>
            <pc:docMk/>
            <pc:sldMk cId="2718850372" sldId="292"/>
            <ac:picMk id="4" creationId="{091699CD-52A3-AC9B-6B88-B01C2BAE0548}"/>
          </ac:picMkLst>
        </pc:picChg>
        <pc:picChg chg="add mod modCrop">
          <ac:chgData name="Akram Atouile" userId="d54f35c6555e4497" providerId="Windows Live" clId="Web-{93526982-B884-02EA-AE11-3A8B7CFF8786}" dt="2025-05-23T06:26:14.775" v="253" actId="1076"/>
          <ac:picMkLst>
            <pc:docMk/>
            <pc:sldMk cId="2718850372" sldId="292"/>
            <ac:picMk id="5" creationId="{D820AF71-CEF7-5D77-5F9C-D608D5931B13}"/>
          </ac:picMkLst>
        </pc:picChg>
        <pc:picChg chg="del">
          <ac:chgData name="Akram Atouile" userId="d54f35c6555e4497" providerId="Windows Live" clId="Web-{93526982-B884-02EA-AE11-3A8B7CFF8786}" dt="2025-05-23T06:23:04.519" v="137"/>
          <ac:picMkLst>
            <pc:docMk/>
            <pc:sldMk cId="2718850372" sldId="292"/>
            <ac:picMk id="6" creationId="{49D4C6D0-8203-AC0B-379A-22A288C18922}"/>
          </ac:picMkLst>
        </pc:picChg>
        <pc:picChg chg="del mod">
          <ac:chgData name="Akram Atouile" userId="d54f35c6555e4497" providerId="Windows Live" clId="Web-{93526982-B884-02EA-AE11-3A8B7CFF8786}" dt="2025-05-23T06:25:46.336" v="248"/>
          <ac:picMkLst>
            <pc:docMk/>
            <pc:sldMk cId="2718850372" sldId="292"/>
            <ac:picMk id="7" creationId="{62D434DD-0D37-8DFD-E22A-E7AF51BEA130}"/>
          </ac:picMkLst>
        </pc:picChg>
        <pc:picChg chg="mod">
          <ac:chgData name="Akram Atouile" userId="d54f35c6555e4497" providerId="Windows Live" clId="Web-{93526982-B884-02EA-AE11-3A8B7CFF8786}" dt="2025-05-23T06:23:10.659" v="141" actId="1076"/>
          <ac:picMkLst>
            <pc:docMk/>
            <pc:sldMk cId="2718850372" sldId="292"/>
            <ac:picMk id="8" creationId="{97AD8B18-7A0C-4EE9-9CD5-709609624F01}"/>
          </ac:picMkLst>
        </pc:picChg>
      </pc:sldChg>
      <pc:sldChg chg="addSp delSp modSp add replId">
        <pc:chgData name="Akram Atouile" userId="d54f35c6555e4497" providerId="Windows Live" clId="Web-{93526982-B884-02EA-AE11-3A8B7CFF8786}" dt="2025-05-23T06:29:59.860" v="287" actId="1076"/>
        <pc:sldMkLst>
          <pc:docMk/>
          <pc:sldMk cId="2147355255" sldId="293"/>
        </pc:sldMkLst>
        <pc:spChg chg="del">
          <ac:chgData name="Akram Atouile" userId="d54f35c6555e4497" providerId="Windows Live" clId="Web-{93526982-B884-02EA-AE11-3A8B7CFF8786}" dt="2025-05-23T06:28:53.374" v="274"/>
          <ac:spMkLst>
            <pc:docMk/>
            <pc:sldMk cId="2147355255" sldId="293"/>
            <ac:spMk id="7" creationId="{31E3A92F-3AAA-B3B9-35D0-7D74CC1D5A90}"/>
          </ac:spMkLst>
        </pc:spChg>
        <pc:picChg chg="del">
          <ac:chgData name="Akram Atouile" userId="d54f35c6555e4497" providerId="Windows Live" clId="Web-{93526982-B884-02EA-AE11-3A8B7CFF8786}" dt="2025-05-23T06:28:53.811" v="275"/>
          <ac:picMkLst>
            <pc:docMk/>
            <pc:sldMk cId="2147355255" sldId="293"/>
            <ac:picMk id="4" creationId="{F13C4B08-C099-5C0C-1466-717FB2923961}"/>
          </ac:picMkLst>
        </pc:picChg>
        <pc:picChg chg="add mod">
          <ac:chgData name="Akram Atouile" userId="d54f35c6555e4497" providerId="Windows Live" clId="Web-{93526982-B884-02EA-AE11-3A8B7CFF8786}" dt="2025-05-23T06:29:59.860" v="287" actId="1076"/>
          <ac:picMkLst>
            <pc:docMk/>
            <pc:sldMk cId="2147355255" sldId="293"/>
            <ac:picMk id="5" creationId="{70381C82-D081-CC82-A1E3-09D329D9CC9B}"/>
          </ac:picMkLst>
        </pc:picChg>
        <pc:picChg chg="del">
          <ac:chgData name="Akram Atouile" userId="d54f35c6555e4497" providerId="Windows Live" clId="Web-{93526982-B884-02EA-AE11-3A8B7CFF8786}" dt="2025-05-23T06:28:52.593" v="273"/>
          <ac:picMkLst>
            <pc:docMk/>
            <pc:sldMk cId="2147355255" sldId="293"/>
            <ac:picMk id="6" creationId="{EB161F0E-741F-61AD-DC79-06CE4E501C68}"/>
          </ac:picMkLst>
        </pc:picChg>
        <pc:picChg chg="add mod modCrop">
          <ac:chgData name="Akram Atouile" userId="d54f35c6555e4497" providerId="Windows Live" clId="Web-{93526982-B884-02EA-AE11-3A8B7CFF8786}" dt="2025-05-23T06:29:56.626" v="284" actId="1076"/>
          <ac:picMkLst>
            <pc:docMk/>
            <pc:sldMk cId="2147355255" sldId="293"/>
            <ac:picMk id="8" creationId="{46C57E74-74AA-FCAB-2277-BCFE7702A64C}"/>
          </ac:picMkLst>
        </pc:picChg>
      </pc:sldChg>
      <pc:sldChg chg="add replId">
        <pc:chgData name="Akram Atouile" userId="d54f35c6555e4497" providerId="Windows Live" clId="Web-{93526982-B884-02EA-AE11-3A8B7CFF8786}" dt="2025-05-23T06:32:21.084" v="288"/>
        <pc:sldMkLst>
          <pc:docMk/>
          <pc:sldMk cId="2095488208" sldId="294"/>
        </pc:sldMkLst>
      </pc:sldChg>
    </pc:docChg>
  </pc:docChgLst>
  <pc:docChgLst>
    <pc:chgData name="Ndéye Fatou FALL" userId="198cc104da85ffbb" providerId="Windows Live" clId="Web-{CCD9F51D-7479-7FA6-3811-286DA089AFE6}"/>
    <pc:docChg chg="modSld">
      <pc:chgData name="Ndéye Fatou FALL" userId="198cc104da85ffbb" providerId="Windows Live" clId="Web-{CCD9F51D-7479-7FA6-3811-286DA089AFE6}" dt="2025-04-10T07:10:01.505" v="65"/>
      <pc:docMkLst>
        <pc:docMk/>
      </pc:docMkLst>
      <pc:sldChg chg="addSp modSp">
        <pc:chgData name="Ndéye Fatou FALL" userId="198cc104da85ffbb" providerId="Windows Live" clId="Web-{CCD9F51D-7479-7FA6-3811-286DA089AFE6}" dt="2025-04-10T07:10:01.505" v="65"/>
        <pc:sldMkLst>
          <pc:docMk/>
          <pc:sldMk cId="2053294774" sldId="283"/>
        </pc:sldMkLst>
        <pc:spChg chg="add mod">
          <ac:chgData name="Ndéye Fatou FALL" userId="198cc104da85ffbb" providerId="Windows Live" clId="Web-{CCD9F51D-7479-7FA6-3811-286DA089AFE6}" dt="2025-04-10T06:58:30.184" v="7" actId="1076"/>
          <ac:spMkLst>
            <pc:docMk/>
            <pc:sldMk cId="2053294774" sldId="283"/>
            <ac:spMk id="3" creationId="{5F2B1457-E79F-CCF7-8944-B2A4AAB7AD66}"/>
          </ac:spMkLst>
        </pc:spChg>
        <pc:spChg chg="add mod">
          <ac:chgData name="Ndéye Fatou FALL" userId="198cc104da85ffbb" providerId="Windows Live" clId="Web-{CCD9F51D-7479-7FA6-3811-286DA089AFE6}" dt="2025-04-10T07:10:01.505" v="65"/>
          <ac:spMkLst>
            <pc:docMk/>
            <pc:sldMk cId="2053294774" sldId="283"/>
            <ac:spMk id="4" creationId="{BE4175C7-8798-08E0-DF9A-28F72E213ACD}"/>
          </ac:spMkLst>
        </pc:spChg>
        <pc:spChg chg="mod">
          <ac:chgData name="Ndéye Fatou FALL" userId="198cc104da85ffbb" providerId="Windows Live" clId="Web-{CCD9F51D-7479-7FA6-3811-286DA089AFE6}" dt="2025-04-10T06:58:41.888" v="8" actId="1076"/>
          <ac:spMkLst>
            <pc:docMk/>
            <pc:sldMk cId="2053294774" sldId="283"/>
            <ac:spMk id="7" creationId="{7CCD9523-6F4C-5F18-4173-E955629B4FEB}"/>
          </ac:spMkLst>
        </pc:spChg>
        <pc:picChg chg="mod">
          <ac:chgData name="Ndéye Fatou FALL" userId="198cc104da85ffbb" providerId="Windows Live" clId="Web-{CCD9F51D-7479-7FA6-3811-286DA089AFE6}" dt="2025-04-10T06:57:52.073" v="1" actId="1076"/>
          <ac:picMkLst>
            <pc:docMk/>
            <pc:sldMk cId="2053294774" sldId="283"/>
            <ac:picMk id="5" creationId="{A0A4E6EA-2368-1C34-EBB5-15F25D10172E}"/>
          </ac:picMkLst>
        </pc:picChg>
      </pc:sldChg>
      <pc:sldChg chg="modSp">
        <pc:chgData name="Ndéye Fatou FALL" userId="198cc104da85ffbb" providerId="Windows Live" clId="Web-{CCD9F51D-7479-7FA6-3811-286DA089AFE6}" dt="2025-04-10T06:59:54.062" v="58" actId="1076"/>
        <pc:sldMkLst>
          <pc:docMk/>
          <pc:sldMk cId="2986386918" sldId="286"/>
        </pc:sldMkLst>
        <pc:spChg chg="mod">
          <ac:chgData name="Ndéye Fatou FALL" userId="198cc104da85ffbb" providerId="Windows Live" clId="Web-{CCD9F51D-7479-7FA6-3811-286DA089AFE6}" dt="2025-04-10T06:59:54.062" v="58" actId="1076"/>
          <ac:spMkLst>
            <pc:docMk/>
            <pc:sldMk cId="2986386918" sldId="286"/>
            <ac:spMk id="6" creationId="{E43908B0-525C-6924-D8D3-E7D6E6170E67}"/>
          </ac:spMkLst>
        </pc:spChg>
      </pc:sldChg>
    </pc:docChg>
  </pc:docChgLst>
  <pc:docChgLst>
    <pc:chgData name="Ndéye Fatou FALL" userId="198cc104da85ffbb" providerId="Windows Live" clId="Web-{406A8430-86C5-0CC5-4A3C-C05922614BB6}"/>
    <pc:docChg chg="addSld delSld modSld">
      <pc:chgData name="Ndéye Fatou FALL" userId="198cc104da85ffbb" providerId="Windows Live" clId="Web-{406A8430-86C5-0CC5-4A3C-C05922614BB6}" dt="2025-05-23T07:26:29.970" v="9" actId="1076"/>
      <pc:docMkLst>
        <pc:docMk/>
      </pc:docMkLst>
      <pc:sldChg chg="del">
        <pc:chgData name="Ndéye Fatou FALL" userId="198cc104da85ffbb" providerId="Windows Live" clId="Web-{406A8430-86C5-0CC5-4A3C-C05922614BB6}" dt="2025-05-23T07:26:11.016" v="4"/>
        <pc:sldMkLst>
          <pc:docMk/>
          <pc:sldMk cId="233235500" sldId="271"/>
        </pc:sldMkLst>
      </pc:sldChg>
      <pc:sldChg chg="addSp delSp modSp">
        <pc:chgData name="Ndéye Fatou FALL" userId="198cc104da85ffbb" providerId="Windows Live" clId="Web-{406A8430-86C5-0CC5-4A3C-C05922614BB6}" dt="2025-05-23T07:24:15.324" v="2" actId="1076"/>
        <pc:sldMkLst>
          <pc:docMk/>
          <pc:sldMk cId="2986386918" sldId="286"/>
        </pc:sldMkLst>
        <pc:picChg chg="del">
          <ac:chgData name="Ndéye Fatou FALL" userId="198cc104da85ffbb" providerId="Windows Live" clId="Web-{406A8430-86C5-0CC5-4A3C-C05922614BB6}" dt="2025-05-23T07:24:09.215" v="0"/>
          <ac:picMkLst>
            <pc:docMk/>
            <pc:sldMk cId="2986386918" sldId="286"/>
            <ac:picMk id="3" creationId="{38CB40CD-4AEA-0A79-C9A9-06D9095DB517}"/>
          </ac:picMkLst>
        </pc:picChg>
        <pc:picChg chg="add mod">
          <ac:chgData name="Ndéye Fatou FALL" userId="198cc104da85ffbb" providerId="Windows Live" clId="Web-{406A8430-86C5-0CC5-4A3C-C05922614BB6}" dt="2025-05-23T07:24:15.324" v="2" actId="1076"/>
          <ac:picMkLst>
            <pc:docMk/>
            <pc:sldMk cId="2986386918" sldId="286"/>
            <ac:picMk id="4" creationId="{5D61DBE1-7A5A-325D-ED78-BA287F5699B0}"/>
          </ac:picMkLst>
        </pc:picChg>
      </pc:sldChg>
      <pc:sldChg chg="add replId">
        <pc:chgData name="Ndéye Fatou FALL" userId="198cc104da85ffbb" providerId="Windows Live" clId="Web-{406A8430-86C5-0CC5-4A3C-C05922614BB6}" dt="2025-05-23T07:26:06.454" v="3"/>
        <pc:sldMkLst>
          <pc:docMk/>
          <pc:sldMk cId="3474183792" sldId="297"/>
        </pc:sldMkLst>
      </pc:sldChg>
      <pc:sldChg chg="addSp delSp modSp add replId">
        <pc:chgData name="Ndéye Fatou FALL" userId="198cc104da85ffbb" providerId="Windows Live" clId="Web-{406A8430-86C5-0CC5-4A3C-C05922614BB6}" dt="2025-05-23T07:26:29.970" v="9" actId="1076"/>
        <pc:sldMkLst>
          <pc:docMk/>
          <pc:sldMk cId="3964765934" sldId="298"/>
        </pc:sldMkLst>
        <pc:picChg chg="add mod">
          <ac:chgData name="Ndéye Fatou FALL" userId="198cc104da85ffbb" providerId="Windows Live" clId="Web-{406A8430-86C5-0CC5-4A3C-C05922614BB6}" dt="2025-05-23T07:26:29.970" v="9" actId="1076"/>
          <ac:picMkLst>
            <pc:docMk/>
            <pc:sldMk cId="3964765934" sldId="298"/>
            <ac:picMk id="3" creationId="{21F9ED05-749D-E368-3E18-D78B6E290A66}"/>
          </ac:picMkLst>
        </pc:picChg>
        <pc:picChg chg="del">
          <ac:chgData name="Ndéye Fatou FALL" userId="198cc104da85ffbb" providerId="Windows Live" clId="Web-{406A8430-86C5-0CC5-4A3C-C05922614BB6}" dt="2025-05-23T07:26:23.517" v="6"/>
          <ac:picMkLst>
            <pc:docMk/>
            <pc:sldMk cId="3964765934" sldId="298"/>
            <ac:picMk id="4" creationId="{6274119F-75FA-90D5-E06C-5AA0420DEF15}"/>
          </ac:picMkLst>
        </pc:picChg>
      </pc:sldChg>
    </pc:docChg>
  </pc:docChgLst>
  <pc:docChgLst>
    <pc:chgData clId="Web-{63244C0D-BF11-4342-2FC0-A4FF79B54150}"/>
    <pc:docChg chg="modSld">
      <pc:chgData name="" userId="" providerId="" clId="Web-{63244C0D-BF11-4342-2FC0-A4FF79B54150}" dt="2025-05-19T07:10:57.157" v="1" actId="20577"/>
      <pc:docMkLst>
        <pc:docMk/>
      </pc:docMkLst>
      <pc:sldChg chg="modSp">
        <pc:chgData name="" userId="" providerId="" clId="Web-{63244C0D-BF11-4342-2FC0-A4FF79B54150}" dt="2025-05-19T07:10:57.157" v="1" actId="20577"/>
        <pc:sldMkLst>
          <pc:docMk/>
          <pc:sldMk cId="3784089036" sldId="256"/>
        </pc:sldMkLst>
        <pc:spChg chg="mod">
          <ac:chgData name="" userId="" providerId="" clId="Web-{63244C0D-BF11-4342-2FC0-A4FF79B54150}" dt="2025-05-19T07:10:57.157" v="1" actId="20577"/>
          <ac:spMkLst>
            <pc:docMk/>
            <pc:sldMk cId="3784089036" sldId="256"/>
            <ac:spMk id="2" creationId="{00000000-0000-0000-0000-000000000000}"/>
          </ac:spMkLst>
        </pc:spChg>
      </pc:sldChg>
    </pc:docChg>
  </pc:docChgLst>
  <pc:docChgLst>
    <pc:chgData name="TIM GRUGRU" userId="f4d65a87c7acd407" providerId="Windows Live" clId="Web-{7A16F55F-FF0C-EA08-E928-6A01D5111131}"/>
    <pc:docChg chg="modSld">
      <pc:chgData name="TIM GRUGRU" userId="f4d65a87c7acd407" providerId="Windows Live" clId="Web-{7A16F55F-FF0C-EA08-E928-6A01D5111131}" dt="2025-03-19T15:33:15.126" v="2" actId="20577"/>
      <pc:docMkLst>
        <pc:docMk/>
      </pc:docMkLst>
      <pc:sldChg chg="modSp">
        <pc:chgData name="TIM GRUGRU" userId="f4d65a87c7acd407" providerId="Windows Live" clId="Web-{7A16F55F-FF0C-EA08-E928-6A01D5111131}" dt="2025-03-19T15:33:15.126" v="2" actId="20577"/>
        <pc:sldMkLst>
          <pc:docMk/>
          <pc:sldMk cId="3192118083" sldId="268"/>
        </pc:sldMkLst>
        <pc:spChg chg="mod">
          <ac:chgData name="TIM GRUGRU" userId="f4d65a87c7acd407" providerId="Windows Live" clId="Web-{7A16F55F-FF0C-EA08-E928-6A01D5111131}" dt="2025-03-19T15:33:15.126" v="2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Elyas Arfaoui" userId="b68ce78a2a4adbb6" providerId="Windows Live" clId="Web-{3D9C63A2-065F-1869-0FC4-B3A768EB0EEE}"/>
    <pc:docChg chg="addSld modSld">
      <pc:chgData name="Elyas Arfaoui" userId="b68ce78a2a4adbb6" providerId="Windows Live" clId="Web-{3D9C63A2-065F-1869-0FC4-B3A768EB0EEE}" dt="2025-04-10T06:59:26.239" v="99" actId="14100"/>
      <pc:docMkLst>
        <pc:docMk/>
      </pc:docMkLst>
      <pc:sldChg chg="addSp delSp modSp mod setBg">
        <pc:chgData name="Elyas Arfaoui" userId="b68ce78a2a4adbb6" providerId="Windows Live" clId="Web-{3D9C63A2-065F-1869-0FC4-B3A768EB0EEE}" dt="2025-04-10T06:31:31.569" v="8"/>
        <pc:sldMkLst>
          <pc:docMk/>
          <pc:sldMk cId="1339293321" sldId="264"/>
        </pc:sldMkLst>
      </pc:sldChg>
      <pc:sldChg chg="addSp delSp modSp new">
        <pc:chgData name="Elyas Arfaoui" userId="b68ce78a2a4adbb6" providerId="Windows Live" clId="Web-{3D9C63A2-065F-1869-0FC4-B3A768EB0EEE}" dt="2025-04-10T06:59:26.239" v="99" actId="14100"/>
        <pc:sldMkLst>
          <pc:docMk/>
          <pc:sldMk cId="2053294774" sldId="283"/>
        </pc:sldMkLst>
        <pc:spChg chg="mod">
          <ac:chgData name="Elyas Arfaoui" userId="b68ce78a2a4adbb6" providerId="Windows Live" clId="Web-{3D9C63A2-065F-1869-0FC4-B3A768EB0EEE}" dt="2025-04-10T06:32:16.305" v="12" actId="20577"/>
          <ac:spMkLst>
            <pc:docMk/>
            <pc:sldMk cId="2053294774" sldId="283"/>
            <ac:spMk id="2" creationId="{F4C9A55C-5D93-5EAD-8706-DB936FC419BC}"/>
          </ac:spMkLst>
        </pc:spChg>
        <pc:spChg chg="add mod">
          <ac:chgData name="Elyas Arfaoui" userId="b68ce78a2a4adbb6" providerId="Windows Live" clId="Web-{3D9C63A2-065F-1869-0FC4-B3A768EB0EEE}" dt="2025-04-10T06:56:24.107" v="47" actId="20577"/>
          <ac:spMkLst>
            <pc:docMk/>
            <pc:sldMk cId="2053294774" sldId="283"/>
            <ac:spMk id="7" creationId="{7CCD9523-6F4C-5F18-4173-E955629B4FEB}"/>
          </ac:spMkLst>
        </pc:spChg>
        <pc:picChg chg="add mod modCrop">
          <ac:chgData name="Elyas Arfaoui" userId="b68ce78a2a4adbb6" providerId="Windows Live" clId="Web-{3D9C63A2-065F-1869-0FC4-B3A768EB0EEE}" dt="2025-04-10T06:59:26.239" v="99" actId="14100"/>
          <ac:picMkLst>
            <pc:docMk/>
            <pc:sldMk cId="2053294774" sldId="283"/>
            <ac:picMk id="5" creationId="{A0A4E6EA-2368-1C34-EBB5-15F25D10172E}"/>
          </ac:picMkLst>
        </pc:picChg>
        <pc:picChg chg="add mod">
          <ac:chgData name="Elyas Arfaoui" userId="b68ce78a2a4adbb6" providerId="Windows Live" clId="Web-{3D9C63A2-065F-1869-0FC4-B3A768EB0EEE}" dt="2025-04-10T06:56:33.841" v="48"/>
          <ac:picMkLst>
            <pc:docMk/>
            <pc:sldMk cId="2053294774" sldId="283"/>
            <ac:picMk id="8" creationId="{DD46A529-B5B6-42EE-1CF0-D6F474DF3DDD}"/>
          </ac:picMkLst>
        </pc:picChg>
      </pc:sldChg>
      <pc:sldChg chg="addSp delSp modSp add replId">
        <pc:chgData name="Elyas Arfaoui" userId="b68ce78a2a4adbb6" providerId="Windows Live" clId="Web-{3D9C63A2-065F-1869-0FC4-B3A768EB0EEE}" dt="2025-04-10T06:59:15.222" v="97" actId="20577"/>
        <pc:sldMkLst>
          <pc:docMk/>
          <pc:sldMk cId="2986386918" sldId="286"/>
        </pc:sldMkLst>
        <pc:spChg chg="add mod">
          <ac:chgData name="Elyas Arfaoui" userId="b68ce78a2a4adbb6" providerId="Windows Live" clId="Web-{3D9C63A2-065F-1869-0FC4-B3A768EB0EEE}" dt="2025-04-10T06:59:15.222" v="97" actId="20577"/>
          <ac:spMkLst>
            <pc:docMk/>
            <pc:sldMk cId="2986386918" sldId="286"/>
            <ac:spMk id="6" creationId="{E43908B0-525C-6924-D8D3-E7D6E6170E67}"/>
          </ac:spMkLst>
        </pc:spChg>
        <pc:picChg chg="add mod">
          <ac:chgData name="Elyas Arfaoui" userId="b68ce78a2a4adbb6" providerId="Windows Live" clId="Web-{3D9C63A2-065F-1869-0FC4-B3A768EB0EEE}" dt="2025-04-10T06:51:46.877" v="26" actId="1076"/>
          <ac:picMkLst>
            <pc:docMk/>
            <pc:sldMk cId="2986386918" sldId="286"/>
            <ac:picMk id="3" creationId="{38CB40CD-4AEA-0A79-C9A9-06D9095DB517}"/>
          </ac:picMkLst>
        </pc:picChg>
      </pc:sldChg>
    </pc:docChg>
  </pc:docChgLst>
  <pc:docChgLst>
    <pc:chgData name="Sacha LUTOFF" userId="a37079e7ccb5967d" providerId="LiveId" clId="{77F23678-7B8D-4C31-A924-21626228AD5F}"/>
    <pc:docChg chg="custSel addSld modSld">
      <pc:chgData name="Sacha LUTOFF" userId="a37079e7ccb5967d" providerId="LiveId" clId="{77F23678-7B8D-4C31-A924-21626228AD5F}" dt="2025-03-21T12:28:00.091" v="444" actId="20577"/>
      <pc:docMkLst>
        <pc:docMk/>
      </pc:docMkLst>
      <pc:sldChg chg="modSp mod">
        <pc:chgData name="Sacha LUTOFF" userId="a37079e7ccb5967d" providerId="LiveId" clId="{77F23678-7B8D-4C31-A924-21626228AD5F}" dt="2025-03-21T12:28:00.091" v="444" actId="20577"/>
        <pc:sldMkLst>
          <pc:docMk/>
          <pc:sldMk cId="3784089036" sldId="256"/>
        </pc:sldMkLst>
        <pc:spChg chg="mod">
          <ac:chgData name="Sacha LUTOFF" userId="a37079e7ccb5967d" providerId="LiveId" clId="{77F23678-7B8D-4C31-A924-21626228AD5F}" dt="2025-03-21T12:28:00.091" v="444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modSp mod">
        <pc:chgData name="Sacha LUTOFF" userId="a37079e7ccb5967d" providerId="LiveId" clId="{77F23678-7B8D-4C31-A924-21626228AD5F}" dt="2025-03-21T11:56:31.626" v="351" actId="20577"/>
        <pc:sldMkLst>
          <pc:docMk/>
          <pc:sldMk cId="184064954" sldId="257"/>
        </pc:sldMkLst>
        <pc:spChg chg="mod">
          <ac:chgData name="Sacha LUTOFF" userId="a37079e7ccb5967d" providerId="LiveId" clId="{77F23678-7B8D-4C31-A924-21626228AD5F}" dt="2025-03-21T11:56:31.626" v="35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Sacha LUTOFF" userId="a37079e7ccb5967d" providerId="LiveId" clId="{77F23678-7B8D-4C31-A924-21626228AD5F}" dt="2025-03-21T11:58:07.132" v="440" actId="20577"/>
        <pc:sldMkLst>
          <pc:docMk/>
          <pc:sldMk cId="244001227" sldId="261"/>
        </pc:sldMkLst>
      </pc:sldChg>
      <pc:sldChg chg="modSp mod">
        <pc:chgData name="Sacha LUTOFF" userId="a37079e7ccb5967d" providerId="LiveId" clId="{77F23678-7B8D-4C31-A924-21626228AD5F}" dt="2025-03-21T11:57:42.007" v="438" actId="404"/>
        <pc:sldMkLst>
          <pc:docMk/>
          <pc:sldMk cId="2636716547" sldId="266"/>
        </pc:sldMkLst>
        <pc:spChg chg="mod">
          <ac:chgData name="Sacha LUTOFF" userId="a37079e7ccb5967d" providerId="LiveId" clId="{77F23678-7B8D-4C31-A924-21626228AD5F}" dt="2025-03-21T11:57:42.007" v="438" actId="404"/>
          <ac:spMkLst>
            <pc:docMk/>
            <pc:sldMk cId="2636716547" sldId="266"/>
            <ac:spMk id="5" creationId="{F4DB0FAD-B084-BE22-28F9-5B1B51B37FF1}"/>
          </ac:spMkLst>
        </pc:spChg>
      </pc:sldChg>
      <pc:sldChg chg="modSp add mod">
        <pc:chgData name="Sacha LUTOFF" userId="a37079e7ccb5967d" providerId="LiveId" clId="{77F23678-7B8D-4C31-A924-21626228AD5F}" dt="2025-03-21T07:25:16.988" v="267" actId="1076"/>
        <pc:sldMkLst>
          <pc:docMk/>
          <pc:sldMk cId="621984840" sldId="267"/>
        </pc:sldMkLst>
        <pc:picChg chg="mod">
          <ac:chgData name="Sacha LUTOFF" userId="a37079e7ccb5967d" providerId="LiveId" clId="{77F23678-7B8D-4C31-A924-21626228AD5F}" dt="2025-03-21T07:25:16.988" v="267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addSp modSp new mod">
        <pc:chgData name="Sacha LUTOFF" userId="a37079e7ccb5967d" providerId="LiveId" clId="{77F23678-7B8D-4C31-A924-21626228AD5F}" dt="2025-03-18T15:16:37.964" v="142" actId="20577"/>
        <pc:sldMkLst>
          <pc:docMk/>
          <pc:sldMk cId="3192118083" sldId="268"/>
        </pc:sldMkLst>
        <pc:spChg chg="mod">
          <ac:chgData name="Sacha LUTOFF" userId="a37079e7ccb5967d" providerId="LiveId" clId="{77F23678-7B8D-4C31-A924-21626228AD5F}" dt="2025-03-18T15:15:57.818" v="22" actId="20577"/>
          <ac:spMkLst>
            <pc:docMk/>
            <pc:sldMk cId="3192118083" sldId="268"/>
            <ac:spMk id="2" creationId="{74BA849B-6065-93B8-9BC5-F0A40318D1A5}"/>
          </ac:spMkLst>
        </pc:spChg>
        <pc:spChg chg="add mod">
          <ac:chgData name="Sacha LUTOFF" userId="a37079e7ccb5967d" providerId="LiveId" clId="{77F23678-7B8D-4C31-A924-21626228AD5F}" dt="2025-03-18T15:16:37.964" v="142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Elyas Arfaoui" userId="b68ce78a2a4adbb6" providerId="Windows Live" clId="Web-{16A5DDCD-460A-B387-436D-1D8B41235916}"/>
    <pc:docChg chg="modSld">
      <pc:chgData name="Elyas Arfaoui" userId="b68ce78a2a4adbb6" providerId="Windows Live" clId="Web-{16A5DDCD-460A-B387-436D-1D8B41235916}" dt="2025-05-23T07:49:10.133" v="0"/>
      <pc:docMkLst>
        <pc:docMk/>
      </pc:docMkLst>
      <pc:sldChg chg="addSp modSp">
        <pc:chgData name="Elyas Arfaoui" userId="b68ce78a2a4adbb6" providerId="Windows Live" clId="Web-{16A5DDCD-460A-B387-436D-1D8B41235916}" dt="2025-05-23T07:49:10.133" v="0"/>
        <pc:sldMkLst>
          <pc:docMk/>
          <pc:sldMk cId="3567206681" sldId="299"/>
        </pc:sldMkLst>
        <pc:picChg chg="add mod">
          <ac:chgData name="Elyas Arfaoui" userId="b68ce78a2a4adbb6" providerId="Windows Live" clId="Web-{16A5DDCD-460A-B387-436D-1D8B41235916}" dt="2025-05-23T07:49:10.133" v="0"/>
          <ac:picMkLst>
            <pc:docMk/>
            <pc:sldMk cId="3567206681" sldId="299"/>
            <ac:picMk id="2" creationId="{DE2C9892-61DD-F3A3-9305-9930CB93BD26}"/>
          </ac:picMkLst>
        </pc:picChg>
      </pc:sldChg>
    </pc:docChg>
  </pc:docChgLst>
  <pc:docChgLst>
    <pc:chgData name="Akram Atouile" userId="d54f35c6555e4497" providerId="Windows Live" clId="Web-{F2DE4AA4-8E4B-F4FA-9DF1-4C5E7E7B8616}"/>
    <pc:docChg chg="modSld">
      <pc:chgData name="Akram Atouile" userId="d54f35c6555e4497" providerId="Windows Live" clId="Web-{F2DE4AA4-8E4B-F4FA-9DF1-4C5E7E7B8616}" dt="2025-04-10T08:33:17.484" v="6" actId="1076"/>
      <pc:docMkLst>
        <pc:docMk/>
      </pc:docMkLst>
      <pc:sldChg chg="addSp delSp modSp">
        <pc:chgData name="Akram Atouile" userId="d54f35c6555e4497" providerId="Windows Live" clId="Web-{F2DE4AA4-8E4B-F4FA-9DF1-4C5E7E7B8616}" dt="2025-04-10T08:06:04.924" v="5" actId="1076"/>
        <pc:sldMkLst>
          <pc:docMk/>
          <pc:sldMk cId="53790413" sldId="263"/>
        </pc:sldMkLst>
        <pc:picChg chg="add mod">
          <ac:chgData name="Akram Atouile" userId="d54f35c6555e4497" providerId="Windows Live" clId="Web-{F2DE4AA4-8E4B-F4FA-9DF1-4C5E7E7B8616}" dt="2025-04-10T08:06:04.924" v="5" actId="1076"/>
          <ac:picMkLst>
            <pc:docMk/>
            <pc:sldMk cId="53790413" sldId="263"/>
            <ac:picMk id="5" creationId="{55535208-DD8A-A9F3-0DAD-5026D9BA90E1}"/>
          </ac:picMkLst>
        </pc:picChg>
      </pc:sldChg>
      <pc:sldChg chg="modSp">
        <pc:chgData name="Akram Atouile" userId="d54f35c6555e4497" providerId="Windows Live" clId="Web-{F2DE4AA4-8E4B-F4FA-9DF1-4C5E7E7B8616}" dt="2025-04-10T08:33:17.484" v="6" actId="1076"/>
        <pc:sldMkLst>
          <pc:docMk/>
          <pc:sldMk cId="4143823571" sldId="269"/>
        </pc:sldMkLst>
      </pc:sldChg>
    </pc:docChg>
  </pc:docChgLst>
  <pc:docChgLst>
    <pc:chgData name="Sacha LUTOFF" userId="a37079e7ccb5967d" providerId="LiveId" clId="{8302672F-8D6E-43B3-BCDD-AC7C0A459443}"/>
    <pc:docChg chg="modSld">
      <pc:chgData name="Sacha LUTOFF" userId="a37079e7ccb5967d" providerId="LiveId" clId="{8302672F-8D6E-43B3-BCDD-AC7C0A459443}" dt="2025-05-12T06:28:57.299" v="18" actId="20577"/>
      <pc:docMkLst>
        <pc:docMk/>
      </pc:docMkLst>
      <pc:sldChg chg="modSp mod">
        <pc:chgData name="Sacha LUTOFF" userId="a37079e7ccb5967d" providerId="LiveId" clId="{8302672F-8D6E-43B3-BCDD-AC7C0A459443}" dt="2025-05-12T06:28:57.299" v="18" actId="20577"/>
        <pc:sldMkLst>
          <pc:docMk/>
          <pc:sldMk cId="2636716547" sldId="266"/>
        </pc:sldMkLst>
        <pc:spChg chg="mod">
          <ac:chgData name="Sacha LUTOFF" userId="a37079e7ccb5967d" providerId="LiveId" clId="{8302672F-8D6E-43B3-BCDD-AC7C0A459443}" dt="2025-05-12T06:28:57.299" v="18" actId="20577"/>
          <ac:spMkLst>
            <pc:docMk/>
            <pc:sldMk cId="2636716547" sldId="266"/>
            <ac:spMk id="5" creationId="{F4DB0FAD-B084-BE22-28F9-5B1B51B37FF1}"/>
          </ac:spMkLst>
        </pc:spChg>
      </pc:sldChg>
    </pc:docChg>
  </pc:docChgLst>
  <pc:docChgLst>
    <pc:chgData name="michel amigo" userId="e89c6fa087fc999c" providerId="Windows Live" clId="Web-{F48256A5-3857-F127-3D90-FC5DFED08F46}"/>
    <pc:docChg chg="addSld delSld modSld">
      <pc:chgData name="michel amigo" userId="e89c6fa087fc999c" providerId="Windows Live" clId="Web-{F48256A5-3857-F127-3D90-FC5DFED08F46}" dt="2025-05-23T12:26:38.159" v="312" actId="20577"/>
      <pc:docMkLst>
        <pc:docMk/>
      </pc:docMkLst>
      <pc:sldChg chg="addSp delSp modSp">
        <pc:chgData name="michel amigo" userId="e89c6fa087fc999c" providerId="Windows Live" clId="Web-{F48256A5-3857-F127-3D90-FC5DFED08F46}" dt="2025-05-23T12:26:38.159" v="312" actId="20577"/>
        <pc:sldMkLst>
          <pc:docMk/>
          <pc:sldMk cId="244001227" sldId="261"/>
        </pc:sldMkLst>
        <pc:spChg chg="add del">
          <ac:chgData name="michel amigo" userId="e89c6fa087fc999c" providerId="Windows Live" clId="Web-{F48256A5-3857-F127-3D90-FC5DFED08F46}" dt="2025-05-23T12:25:49.251" v="257"/>
          <ac:spMkLst>
            <pc:docMk/>
            <pc:sldMk cId="244001227" sldId="261"/>
            <ac:spMk id="5" creationId="{4ECFDEAE-91A9-6C57-EDD2-C3B91DDFFF73}"/>
          </ac:spMkLst>
        </pc:spChg>
        <pc:spChg chg="mod">
          <ac:chgData name="michel amigo" userId="e89c6fa087fc999c" providerId="Windows Live" clId="Web-{F48256A5-3857-F127-3D90-FC5DFED08F46}" dt="2025-05-23T12:25:40.970" v="255" actId="20577"/>
          <ac:spMkLst>
            <pc:docMk/>
            <pc:sldMk cId="244001227" sldId="261"/>
            <ac:spMk id="6" creationId="{2CD3A15F-E0BB-EF25-722B-8175E544BBC4}"/>
          </ac:spMkLst>
        </pc:spChg>
        <pc:spChg chg="add mod">
          <ac:chgData name="michel amigo" userId="e89c6fa087fc999c" providerId="Windows Live" clId="Web-{F48256A5-3857-F127-3D90-FC5DFED08F46}" dt="2025-05-23T12:26:38.159" v="312" actId="20577"/>
          <ac:spMkLst>
            <pc:docMk/>
            <pc:sldMk cId="244001227" sldId="261"/>
            <ac:spMk id="7" creationId="{3219927C-2287-B6B6-921A-B94F1614B826}"/>
          </ac:spMkLst>
        </pc:spChg>
      </pc:sldChg>
      <pc:sldChg chg="addSp delSp modSp new">
        <pc:chgData name="michel amigo" userId="e89c6fa087fc999c" providerId="Windows Live" clId="Web-{F48256A5-3857-F127-3D90-FC5DFED08F46}" dt="2025-05-23T11:59:32.884" v="53" actId="1076"/>
        <pc:sldMkLst>
          <pc:docMk/>
          <pc:sldMk cId="1440194243" sldId="327"/>
        </pc:sldMkLst>
        <pc:spChg chg="mod">
          <ac:chgData name="michel amigo" userId="e89c6fa087fc999c" providerId="Windows Live" clId="Web-{F48256A5-3857-F127-3D90-FC5DFED08F46}" dt="2025-05-23T11:37:14.928" v="10" actId="20577"/>
          <ac:spMkLst>
            <pc:docMk/>
            <pc:sldMk cId="1440194243" sldId="327"/>
            <ac:spMk id="2" creationId="{CB93F220-E3AB-5B56-C8F2-0F85BEA526D0}"/>
          </ac:spMkLst>
        </pc:spChg>
        <pc:picChg chg="add del mod">
          <ac:chgData name="michel amigo" userId="e89c6fa087fc999c" providerId="Windows Live" clId="Web-{F48256A5-3857-F127-3D90-FC5DFED08F46}" dt="2025-05-23T11:58:53.335" v="47"/>
          <ac:picMkLst>
            <pc:docMk/>
            <pc:sldMk cId="1440194243" sldId="327"/>
            <ac:picMk id="3" creationId="{F7BACE0C-50EC-6610-44E8-9D8BFEC388B9}"/>
          </ac:picMkLst>
        </pc:picChg>
        <pc:picChg chg="add mod">
          <ac:chgData name="michel amigo" userId="e89c6fa087fc999c" providerId="Windows Live" clId="Web-{F48256A5-3857-F127-3D90-FC5DFED08F46}" dt="2025-05-23T11:57:37.020" v="25" actId="14100"/>
          <ac:picMkLst>
            <pc:docMk/>
            <pc:sldMk cId="1440194243" sldId="327"/>
            <ac:picMk id="4" creationId="{5D5CCAEC-803A-086A-567D-C5EDFFE14F13}"/>
          </ac:picMkLst>
        </pc:picChg>
        <pc:picChg chg="add mod">
          <ac:chgData name="michel amigo" userId="e89c6fa087fc999c" providerId="Windows Live" clId="Web-{F48256A5-3857-F127-3D90-FC5DFED08F46}" dt="2025-05-23T11:59:32.884" v="53" actId="1076"/>
          <ac:picMkLst>
            <pc:docMk/>
            <pc:sldMk cId="1440194243" sldId="327"/>
            <ac:picMk id="5" creationId="{845812B2-AAB6-EA9F-38D8-B6187EBC59B3}"/>
          </ac:picMkLst>
        </pc:picChg>
      </pc:sldChg>
      <pc:sldChg chg="addSp modSp new del">
        <pc:chgData name="michel amigo" userId="e89c6fa087fc999c" providerId="Windows Live" clId="Web-{F48256A5-3857-F127-3D90-FC5DFED08F46}" dt="2025-05-23T11:58:47.632" v="46"/>
        <pc:sldMkLst>
          <pc:docMk/>
          <pc:sldMk cId="1942665590" sldId="330"/>
        </pc:sldMkLst>
        <pc:spChg chg="mod">
          <ac:chgData name="michel amigo" userId="e89c6fa087fc999c" providerId="Windows Live" clId="Web-{F48256A5-3857-F127-3D90-FC5DFED08F46}" dt="2025-05-23T11:58:28.053" v="44" actId="20577"/>
          <ac:spMkLst>
            <pc:docMk/>
            <pc:sldMk cId="1942665590" sldId="330"/>
            <ac:spMk id="2" creationId="{5DCA55CD-E320-AF58-D59D-32B85E1C5354}"/>
          </ac:spMkLst>
        </pc:spChg>
        <pc:picChg chg="add mod">
          <ac:chgData name="michel amigo" userId="e89c6fa087fc999c" providerId="Windows Live" clId="Web-{F48256A5-3857-F127-3D90-FC5DFED08F46}" dt="2025-05-23T11:58:31.022" v="45"/>
          <ac:picMkLst>
            <pc:docMk/>
            <pc:sldMk cId="1942665590" sldId="330"/>
            <ac:picMk id="3" creationId="{6E0149C6-4350-AA9C-D5BC-6A811E50177C}"/>
          </ac:picMkLst>
        </pc:picChg>
      </pc:sldChg>
    </pc:docChg>
  </pc:docChgLst>
  <pc:docChgLst>
    <pc:chgData name="Baptiste Monget" userId="dcb48374e8be4b16" providerId="LiveId" clId="{3C520D2A-0F71-493B-B994-CDDFE73A4E8E}"/>
    <pc:docChg chg="undo custSel addSld modSld">
      <pc:chgData name="Baptiste Monget" userId="dcb48374e8be4b16" providerId="LiveId" clId="{3C520D2A-0F71-493B-B994-CDDFE73A4E8E}" dt="2025-03-19T08:14:35.418" v="425" actId="20577"/>
      <pc:docMkLst>
        <pc:docMk/>
      </pc:docMkLst>
      <pc:sldChg chg="modSp mod">
        <pc:chgData name="Baptiste Monget" userId="dcb48374e8be4b16" providerId="LiveId" clId="{3C520D2A-0F71-493B-B994-CDDFE73A4E8E}" dt="2025-03-14T14:35:58.133" v="132" actId="20577"/>
        <pc:sldMkLst>
          <pc:docMk/>
          <pc:sldMk cId="184064954" sldId="257"/>
        </pc:sldMkLst>
        <pc:spChg chg="mod">
          <ac:chgData name="Baptiste Monget" userId="dcb48374e8be4b16" providerId="LiveId" clId="{3C520D2A-0F71-493B-B994-CDDFE73A4E8E}" dt="2025-03-14T14:35:58.133" v="13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addSp modSp add mod setBg">
        <pc:chgData name="Baptiste Monget" userId="dcb48374e8be4b16" providerId="LiveId" clId="{3C520D2A-0F71-493B-B994-CDDFE73A4E8E}" dt="2025-03-19T08:14:35.418" v="425" actId="20577"/>
        <pc:sldMkLst>
          <pc:docMk/>
          <pc:sldMk cId="2636716547" sldId="266"/>
        </pc:sldMkLst>
        <pc:spChg chg="mod">
          <ac:chgData name="Baptiste Monget" userId="dcb48374e8be4b16" providerId="LiveId" clId="{3C520D2A-0F71-493B-B994-CDDFE73A4E8E}" dt="2025-03-14T14:36:16.270" v="157" actId="20577"/>
          <ac:spMkLst>
            <pc:docMk/>
            <pc:sldMk cId="2636716547" sldId="266"/>
            <ac:spMk id="4" creationId="{8FB2242D-374F-0A84-0F6F-61902155124A}"/>
          </ac:spMkLst>
        </pc:spChg>
        <pc:spChg chg="mod">
          <ac:chgData name="Baptiste Monget" userId="dcb48374e8be4b16" providerId="LiveId" clId="{3C520D2A-0F71-493B-B994-CDDFE73A4E8E}" dt="2025-03-19T08:14:35.418" v="425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addSp modSp">
        <pc:chgData name="Baptiste Monget" userId="dcb48374e8be4b16" providerId="LiveId" clId="{3C520D2A-0F71-493B-B994-CDDFE73A4E8E}" dt="2025-03-18T15:30:06.707" v="373"/>
        <pc:sldMkLst>
          <pc:docMk/>
          <pc:sldMk cId="621984840" sldId="267"/>
        </pc:sldMkLst>
        <pc:picChg chg="add mod">
          <ac:chgData name="Baptiste Monget" userId="dcb48374e8be4b16" providerId="LiveId" clId="{3C520D2A-0F71-493B-B994-CDDFE73A4E8E}" dt="2025-03-18T15:30:06.707" v="373"/>
          <ac:picMkLst>
            <pc:docMk/>
            <pc:sldMk cId="621984840" sldId="267"/>
            <ac:picMk id="28" creationId="{D42A5969-165A-9382-70A5-BDB056EACDDF}"/>
          </ac:picMkLst>
        </pc:picChg>
      </pc:sldChg>
      <pc:sldChg chg="addSp modSp mod">
        <pc:chgData name="Baptiste Monget" userId="dcb48374e8be4b16" providerId="LiveId" clId="{3C520D2A-0F71-493B-B994-CDDFE73A4E8E}" dt="2025-03-18T15:30:00.463" v="371"/>
        <pc:sldMkLst>
          <pc:docMk/>
          <pc:sldMk cId="3192118083" sldId="268"/>
        </pc:sldMkLst>
        <pc:spChg chg="mod">
          <ac:chgData name="Baptiste Monget" userId="dcb48374e8be4b16" providerId="LiveId" clId="{3C520D2A-0F71-493B-B994-CDDFE73A4E8E}" dt="2025-03-18T15:29:54.509" v="370" actId="20577"/>
          <ac:spMkLst>
            <pc:docMk/>
            <pc:sldMk cId="3192118083" sldId="268"/>
            <ac:spMk id="3" creationId="{98006588-F977-72FC-28FA-FB7EEC4AEF02}"/>
          </ac:spMkLst>
        </pc:spChg>
        <pc:picChg chg="add mod">
          <ac:chgData name="Baptiste Monget" userId="dcb48374e8be4b16" providerId="LiveId" clId="{3C520D2A-0F71-493B-B994-CDDFE73A4E8E}" dt="2025-03-18T15:30:00.463" v="371"/>
          <ac:picMkLst>
            <pc:docMk/>
            <pc:sldMk cId="3192118083" sldId="268"/>
            <ac:picMk id="4" creationId="{079FD7EE-2DB5-E530-8114-C4C14C903F11}"/>
          </ac:picMkLst>
        </pc:picChg>
      </pc:sldChg>
    </pc:docChg>
  </pc:docChgLst>
  <pc:docChgLst>
    <pc:chgData name="Baptiste Monget" userId="dcb48374e8be4b16" providerId="Windows Live" clId="Web-{4D9D998A-3774-9024-7DB7-7636D9F20485}"/>
    <pc:docChg chg="modSld">
      <pc:chgData name="Baptiste Monget" userId="dcb48374e8be4b16" providerId="Windows Live" clId="Web-{4D9D998A-3774-9024-7DB7-7636D9F20485}" dt="2025-03-21T16:37:02.272" v="5" actId="20577"/>
      <pc:docMkLst>
        <pc:docMk/>
      </pc:docMkLst>
    </pc:docChg>
  </pc:docChgLst>
  <pc:docChgLst>
    <pc:chgData name="Ndéye Fatou FALL" userId="198cc104da85ffbb" providerId="Windows Live" clId="Web-{113AFADD-53AB-ED55-4102-25DE49D8336F}"/>
    <pc:docChg chg="delSld modSld">
      <pc:chgData name="Ndéye Fatou FALL" userId="198cc104da85ffbb" providerId="Windows Live" clId="Web-{113AFADD-53AB-ED55-4102-25DE49D8336F}" dt="2025-04-10T06:57:25.127" v="836" actId="1076"/>
      <pc:docMkLst>
        <pc:docMk/>
      </pc:docMkLst>
      <pc:sldChg chg="modSp">
        <pc:chgData name="Ndéye Fatou FALL" userId="198cc104da85ffbb" providerId="Windows Live" clId="Web-{113AFADD-53AB-ED55-4102-25DE49D8336F}" dt="2025-04-10T06:54:22.264" v="818" actId="20577"/>
        <pc:sldMkLst>
          <pc:docMk/>
          <pc:sldMk cId="3667308791" sldId="260"/>
        </pc:sldMkLst>
        <pc:spChg chg="mod">
          <ac:chgData name="Ndéye Fatou FALL" userId="198cc104da85ffbb" providerId="Windows Live" clId="Web-{113AFADD-53AB-ED55-4102-25DE49D8336F}" dt="2025-04-10T06:54:22.264" v="818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Ndéye Fatou FALL" userId="198cc104da85ffbb" providerId="Windows Live" clId="Web-{113AFADD-53AB-ED55-4102-25DE49D8336F}" dt="2025-04-10T06:52:49.590" v="810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Ndéye Fatou FALL" userId="198cc104da85ffbb" providerId="Windows Live" clId="Web-{113AFADD-53AB-ED55-4102-25DE49D8336F}" dt="2025-04-10T06:33:16.597" v="427" actId="20577"/>
          <ac:spMkLst>
            <pc:docMk/>
            <pc:sldMk cId="3667308791" sldId="260"/>
            <ac:spMk id="18" creationId="{F07B3CED-4623-E2D6-3722-065859D0CDFD}"/>
          </ac:spMkLst>
        </pc:spChg>
      </pc:sldChg>
      <pc:sldChg chg="modSp del">
        <pc:chgData name="Ndéye Fatou FALL" userId="198cc104da85ffbb" providerId="Windows Live" clId="Web-{113AFADD-53AB-ED55-4102-25DE49D8336F}" dt="2025-04-10T06:34:04.786" v="460"/>
        <pc:sldMkLst>
          <pc:docMk/>
          <pc:sldMk cId="1339293321" sldId="264"/>
        </pc:sldMkLst>
      </pc:sldChg>
      <pc:sldChg chg="addSp delSp modSp">
        <pc:chgData name="Ndéye Fatou FALL" userId="198cc104da85ffbb" providerId="Windows Live" clId="Web-{113AFADD-53AB-ED55-4102-25DE49D8336F}" dt="2025-04-10T06:57:25.127" v="836" actId="1076"/>
        <pc:sldMkLst>
          <pc:docMk/>
          <pc:sldMk cId="2053294774" sldId="283"/>
        </pc:sldMkLst>
        <pc:spChg chg="mod">
          <ac:chgData name="Ndéye Fatou FALL" userId="198cc104da85ffbb" providerId="Windows Live" clId="Web-{113AFADD-53AB-ED55-4102-25DE49D8336F}" dt="2025-04-10T06:56:57.204" v="826" actId="1076"/>
          <ac:spMkLst>
            <pc:docMk/>
            <pc:sldMk cId="2053294774" sldId="283"/>
            <ac:spMk id="7" creationId="{7CCD9523-6F4C-5F18-4173-E955629B4FEB}"/>
          </ac:spMkLst>
        </pc:spChg>
        <pc:picChg chg="mod">
          <ac:chgData name="Ndéye Fatou FALL" userId="198cc104da85ffbb" providerId="Windows Live" clId="Web-{113AFADD-53AB-ED55-4102-25DE49D8336F}" dt="2025-04-10T06:57:25.127" v="836" actId="1076"/>
          <ac:picMkLst>
            <pc:docMk/>
            <pc:sldMk cId="2053294774" sldId="283"/>
            <ac:picMk id="5" creationId="{A0A4E6EA-2368-1C34-EBB5-15F25D10172E}"/>
          </ac:picMkLst>
        </pc:picChg>
        <pc:picChg chg="mod">
          <ac:chgData name="Ndéye Fatou FALL" userId="198cc104da85ffbb" providerId="Windows Live" clId="Web-{113AFADD-53AB-ED55-4102-25DE49D8336F}" dt="2025-04-10T06:57:06.064" v="830" actId="1076"/>
          <ac:picMkLst>
            <pc:docMk/>
            <pc:sldMk cId="2053294774" sldId="283"/>
            <ac:picMk id="8" creationId="{DD46A529-B5B6-42EE-1CF0-D6F474DF3DDD}"/>
          </ac:picMkLst>
        </pc:picChg>
      </pc:sldChg>
    </pc:docChg>
  </pc:docChgLst>
  <pc:docChgLst>
    <pc:chgData name="Baptiste Monget" userId="dcb48374e8be4b16" providerId="LiveId" clId="{DE2907FA-5EE4-44A7-B851-28A90C34FA50}"/>
    <pc:docChg chg="undo custSel addSld delSld modSld sldOrd">
      <pc:chgData name="Baptiste Monget" userId="dcb48374e8be4b16" providerId="LiveId" clId="{DE2907FA-5EE4-44A7-B851-28A90C34FA50}" dt="2025-05-23T10:00:48.275" v="653" actId="20577"/>
      <pc:docMkLst>
        <pc:docMk/>
      </pc:docMkLst>
      <pc:sldChg chg="modSp mod">
        <pc:chgData name="Baptiste Monget" userId="dcb48374e8be4b16" providerId="LiveId" clId="{DE2907FA-5EE4-44A7-B851-28A90C34FA50}" dt="2025-05-21T10:22:15.522" v="27" actId="20577"/>
        <pc:sldMkLst>
          <pc:docMk/>
          <pc:sldMk cId="184064954" sldId="257"/>
        </pc:sldMkLst>
        <pc:spChg chg="mod">
          <ac:chgData name="Baptiste Monget" userId="dcb48374e8be4b16" providerId="LiveId" clId="{DE2907FA-5EE4-44A7-B851-28A90C34FA50}" dt="2025-05-21T10:22:15.522" v="27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DE2907FA-5EE4-44A7-B851-28A90C34FA50}" dt="2025-05-23T09:46:24.349" v="431" actId="313"/>
        <pc:sldMkLst>
          <pc:docMk/>
          <pc:sldMk cId="1733448547" sldId="258"/>
        </pc:sldMkLst>
        <pc:spChg chg="mod">
          <ac:chgData name="Baptiste Monget" userId="dcb48374e8be4b16" providerId="LiveId" clId="{DE2907FA-5EE4-44A7-B851-28A90C34FA50}" dt="2025-05-23T09:46:24.349" v="431" actId="313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Baptiste Monget" userId="dcb48374e8be4b16" providerId="LiveId" clId="{DE2907FA-5EE4-44A7-B851-28A90C34FA50}" dt="2025-05-21T10:26:48.953" v="238" actId="20577"/>
          <ac:spMkLst>
            <pc:docMk/>
            <pc:sldMk cId="1733448547" sldId="258"/>
            <ac:spMk id="17" creationId="{6D3CDB5A-1059-673F-5C40-D5112B863687}"/>
          </ac:spMkLst>
        </pc:spChg>
      </pc:sldChg>
      <pc:sldChg chg="modSp mod">
        <pc:chgData name="Baptiste Monget" userId="dcb48374e8be4b16" providerId="LiveId" clId="{DE2907FA-5EE4-44A7-B851-28A90C34FA50}" dt="2025-05-21T10:21:13.032" v="0" actId="1076"/>
        <pc:sldMkLst>
          <pc:docMk/>
          <pc:sldMk cId="621984840" sldId="267"/>
        </pc:sldMkLst>
        <pc:picChg chg="mod">
          <ac:chgData name="Baptiste Monget" userId="dcb48374e8be4b16" providerId="LiveId" clId="{DE2907FA-5EE4-44A7-B851-28A90C34FA50}" dt="2025-05-21T10:21:13.032" v="0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modSp mod">
        <pc:chgData name="Baptiste Monget" userId="dcb48374e8be4b16" providerId="LiveId" clId="{DE2907FA-5EE4-44A7-B851-28A90C34FA50}" dt="2025-05-23T09:41:26.998" v="270" actId="20577"/>
        <pc:sldMkLst>
          <pc:docMk/>
          <pc:sldMk cId="3606091577" sldId="287"/>
        </pc:sldMkLst>
        <pc:spChg chg="mod">
          <ac:chgData name="Baptiste Monget" userId="dcb48374e8be4b16" providerId="LiveId" clId="{DE2907FA-5EE4-44A7-B851-28A90C34FA50}" dt="2025-05-23T09:41:21.669" v="262" actId="20577"/>
          <ac:spMkLst>
            <pc:docMk/>
            <pc:sldMk cId="3606091577" sldId="287"/>
            <ac:spMk id="13" creationId="{4DDBC1F5-5667-4EF4-5F5F-CEE0F82A880C}"/>
          </ac:spMkLst>
        </pc:spChg>
        <pc:spChg chg="mod">
          <ac:chgData name="Baptiste Monget" userId="dcb48374e8be4b16" providerId="LiveId" clId="{DE2907FA-5EE4-44A7-B851-28A90C34FA50}" dt="2025-05-23T09:41:26.998" v="270" actId="20577"/>
          <ac:spMkLst>
            <pc:docMk/>
            <pc:sldMk cId="3606091577" sldId="287"/>
            <ac:spMk id="17" creationId="{2CB9617E-51CF-E21B-6059-770EBEFFC084}"/>
          </ac:spMkLst>
        </pc:spChg>
      </pc:sldChg>
      <pc:sldChg chg="del">
        <pc:chgData name="Baptiste Monget" userId="dcb48374e8be4b16" providerId="LiveId" clId="{DE2907FA-5EE4-44A7-B851-28A90C34FA50}" dt="2025-05-21T10:23:11.136" v="33" actId="47"/>
        <pc:sldMkLst>
          <pc:docMk/>
          <pc:sldMk cId="831090777" sldId="288"/>
        </pc:sldMkLst>
      </pc:sldChg>
      <pc:sldChg chg="addSp delSp modSp mod">
        <pc:chgData name="Baptiste Monget" userId="dcb48374e8be4b16" providerId="LiveId" clId="{DE2907FA-5EE4-44A7-B851-28A90C34FA50}" dt="2025-05-23T10:00:48.275" v="653" actId="20577"/>
        <pc:sldMkLst>
          <pc:docMk/>
          <pc:sldMk cId="1314059305" sldId="290"/>
        </pc:sldMkLst>
        <pc:spChg chg="mod">
          <ac:chgData name="Baptiste Monget" userId="dcb48374e8be4b16" providerId="LiveId" clId="{DE2907FA-5EE4-44A7-B851-28A90C34FA50}" dt="2025-05-23T09:53:55.560" v="438" actId="20577"/>
          <ac:spMkLst>
            <pc:docMk/>
            <pc:sldMk cId="1314059305" sldId="290"/>
            <ac:spMk id="2" creationId="{3BDF11BD-69F2-339C-901C-AD8B90AD45D4}"/>
          </ac:spMkLst>
        </pc:spChg>
        <pc:spChg chg="add del mod">
          <ac:chgData name="Baptiste Monget" userId="dcb48374e8be4b16" providerId="LiveId" clId="{DE2907FA-5EE4-44A7-B851-28A90C34FA50}" dt="2025-05-23T09:55:53.622" v="451"/>
          <ac:spMkLst>
            <pc:docMk/>
            <pc:sldMk cId="1314059305" sldId="290"/>
            <ac:spMk id="7" creationId="{68DAC0D1-728D-4A66-4276-FF78C762021B}"/>
          </ac:spMkLst>
        </pc:spChg>
        <pc:spChg chg="add mod">
          <ac:chgData name="Baptiste Monget" userId="dcb48374e8be4b16" providerId="LiveId" clId="{DE2907FA-5EE4-44A7-B851-28A90C34FA50}" dt="2025-05-23T10:00:48.275" v="653" actId="20577"/>
          <ac:spMkLst>
            <pc:docMk/>
            <pc:sldMk cId="1314059305" sldId="290"/>
            <ac:spMk id="8" creationId="{F38391E3-86AF-2544-010A-2D21F8DA817B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9" creationId="{70BAB06A-DC10-0342-2E67-43A06BC2B606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10" creationId="{CA6B5D42-E21C-0649-7756-8301D308F6AC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11" creationId="{25D7E8B2-A542-03B6-AD28-AA555CE6E376}"/>
          </ac:spMkLst>
        </pc:spChg>
        <pc:spChg chg="add mod">
          <ac:chgData name="Baptiste Monget" userId="dcb48374e8be4b16" providerId="LiveId" clId="{DE2907FA-5EE4-44A7-B851-28A90C34FA50}" dt="2025-05-23T09:58:56.243" v="545" actId="113"/>
          <ac:spMkLst>
            <pc:docMk/>
            <pc:sldMk cId="1314059305" sldId="290"/>
            <ac:spMk id="12" creationId="{0A3BC9E8-EBDA-7F9C-1E74-179351F0357C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13" creationId="{ED5941AA-1856-5022-5886-153886B911DC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14" creationId="{9AE51789-99E1-2A08-B6FB-49016AF29F90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15" creationId="{34EAE10D-BD6A-8F34-BD7B-0DAFF929E7F1}"/>
          </ac:spMkLst>
        </pc:spChg>
        <pc:spChg chg="add mod">
          <ac:chgData name="Baptiste Monget" userId="dcb48374e8be4b16" providerId="LiveId" clId="{DE2907FA-5EE4-44A7-B851-28A90C34FA50}" dt="2025-05-23T09:59:07.049" v="547" actId="207"/>
          <ac:spMkLst>
            <pc:docMk/>
            <pc:sldMk cId="1314059305" sldId="290"/>
            <ac:spMk id="16" creationId="{CCEBE30C-11DE-B918-EF6D-6CC7CAF25D64}"/>
          </ac:spMkLst>
        </pc:spChg>
        <pc:spChg chg="add del mod">
          <ac:chgData name="Baptiste Monget" userId="dcb48374e8be4b16" providerId="LiveId" clId="{DE2907FA-5EE4-44A7-B851-28A90C34FA50}" dt="2025-05-23T09:59:34.184" v="561"/>
          <ac:spMkLst>
            <pc:docMk/>
            <pc:sldMk cId="1314059305" sldId="290"/>
            <ac:spMk id="17" creationId="{E6BBCEA1-DF9E-BC85-8E9E-F51BB8F26DE1}"/>
          </ac:spMkLst>
        </pc:spChg>
        <pc:spChg chg="add mod">
          <ac:chgData name="Baptiste Monget" userId="dcb48374e8be4b16" providerId="LiveId" clId="{DE2907FA-5EE4-44A7-B851-28A90C34FA50}" dt="2025-05-23T10:00:29.188" v="640" actId="1035"/>
          <ac:spMkLst>
            <pc:docMk/>
            <pc:sldMk cId="1314059305" sldId="290"/>
            <ac:spMk id="18" creationId="{01FEF599-BF87-B8AB-BDB3-C027288A9479}"/>
          </ac:spMkLst>
        </pc:spChg>
        <pc:spChg chg="add mod">
          <ac:chgData name="Baptiste Monget" userId="dcb48374e8be4b16" providerId="LiveId" clId="{DE2907FA-5EE4-44A7-B851-28A90C34FA50}" dt="2025-05-23T10:00:29.188" v="640" actId="1035"/>
          <ac:spMkLst>
            <pc:docMk/>
            <pc:sldMk cId="1314059305" sldId="290"/>
            <ac:spMk id="19" creationId="{FF118F7B-5CE8-419F-6529-114D58A22646}"/>
          </ac:spMkLst>
        </pc:spChg>
        <pc:spChg chg="add mod">
          <ac:chgData name="Baptiste Monget" userId="dcb48374e8be4b16" providerId="LiveId" clId="{DE2907FA-5EE4-44A7-B851-28A90C34FA50}" dt="2025-05-23T10:00:18.237" v="624" actId="1076"/>
          <ac:spMkLst>
            <pc:docMk/>
            <pc:sldMk cId="1314059305" sldId="290"/>
            <ac:spMk id="20" creationId="{9F1A00BB-23D7-6979-5728-F98CB8215D7D}"/>
          </ac:spMkLst>
        </pc:spChg>
        <pc:picChg chg="add mod">
          <ac:chgData name="Baptiste Monget" userId="dcb48374e8be4b16" providerId="LiveId" clId="{DE2907FA-5EE4-44A7-B851-28A90C34FA50}" dt="2025-05-23T09:56:22.754" v="497" actId="1076"/>
          <ac:picMkLst>
            <pc:docMk/>
            <pc:sldMk cId="1314059305" sldId="290"/>
            <ac:picMk id="3" creationId="{102C1084-1A02-81C0-EDFF-393F091C8C39}"/>
          </ac:picMkLst>
        </pc:picChg>
        <pc:picChg chg="del">
          <ac:chgData name="Baptiste Monget" userId="dcb48374e8be4b16" providerId="LiveId" clId="{DE2907FA-5EE4-44A7-B851-28A90C34FA50}" dt="2025-05-23T09:53:50.047" v="432" actId="478"/>
          <ac:picMkLst>
            <pc:docMk/>
            <pc:sldMk cId="1314059305" sldId="290"/>
            <ac:picMk id="4" creationId="{6C765924-34D1-AFED-3819-170C3811C47A}"/>
          </ac:picMkLst>
        </pc:picChg>
        <pc:picChg chg="add mod">
          <ac:chgData name="Baptiste Monget" userId="dcb48374e8be4b16" providerId="LiveId" clId="{DE2907FA-5EE4-44A7-B851-28A90C34FA50}" dt="2025-05-23T10:00:29.188" v="640" actId="1035"/>
          <ac:picMkLst>
            <pc:docMk/>
            <pc:sldMk cId="1314059305" sldId="290"/>
            <ac:picMk id="6" creationId="{B08BD282-232B-5E76-09DA-663C70B7F650}"/>
          </ac:picMkLst>
        </pc:picChg>
      </pc:sldChg>
      <pc:sldChg chg="addSp delSp modSp add del mod">
        <pc:chgData name="Baptiste Monget" userId="dcb48374e8be4b16" providerId="LiveId" clId="{DE2907FA-5EE4-44A7-B851-28A90C34FA50}" dt="2025-05-21T10:25:46.130" v="143" actId="47"/>
        <pc:sldMkLst>
          <pc:docMk/>
          <pc:sldMk cId="1803608242" sldId="291"/>
        </pc:sldMkLst>
      </pc:sldChg>
      <pc:sldChg chg="modSp add mod ord">
        <pc:chgData name="Baptiste Monget" userId="dcb48374e8be4b16" providerId="LiveId" clId="{DE2907FA-5EE4-44A7-B851-28A90C34FA50}" dt="2025-05-23T09:45:02.708" v="391"/>
        <pc:sldMkLst>
          <pc:docMk/>
          <pc:sldMk cId="1803608242" sldId="325"/>
        </pc:sldMkLst>
        <pc:spChg chg="mod">
          <ac:chgData name="Baptiste Monget" userId="dcb48374e8be4b16" providerId="LiveId" clId="{DE2907FA-5EE4-44A7-B851-28A90C34FA50}" dt="2025-05-23T09:44:36.950" v="373" actId="20577"/>
          <ac:spMkLst>
            <pc:docMk/>
            <pc:sldMk cId="1803608242" sldId="325"/>
            <ac:spMk id="2" creationId="{9F3F27DB-EA08-B7AA-D5B2-946AC585D4C3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4" creationId="{652546BC-E4CE-D72E-4707-3D3998C7ED2B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7" creationId="{73EA7803-888B-042D-E1C5-C2F2D28C5F17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8" creationId="{7842D850-7936-FF1D-79EB-1A288B020B0A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9" creationId="{F355C49B-C377-FE2B-822A-31B3BBDBBEBC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10" creationId="{DF692445-1857-DF6B-7972-288576173497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11" creationId="{C721C6D1-D9FD-4892-5CFD-41694258EC3D}"/>
          </ac:spMkLst>
        </pc:spChg>
        <pc:spChg chg="mod">
          <ac:chgData name="Baptiste Monget" userId="dcb48374e8be4b16" providerId="LiveId" clId="{DE2907FA-5EE4-44A7-B851-28A90C34FA50}" dt="2025-05-23T09:44:43.734" v="389" actId="1035"/>
          <ac:spMkLst>
            <pc:docMk/>
            <pc:sldMk cId="1803608242" sldId="325"/>
            <ac:spMk id="12" creationId="{D51E11B1-E1F3-3CA4-0CC4-7C922CE2C468}"/>
          </ac:spMkLst>
        </pc:spChg>
        <pc:spChg chg="mod">
          <ac:chgData name="Baptiste Monget" userId="dcb48374e8be4b16" providerId="LiveId" clId="{DE2907FA-5EE4-44A7-B851-28A90C34FA50}" dt="2025-05-23T09:44:00.316" v="328" actId="207"/>
          <ac:spMkLst>
            <pc:docMk/>
            <pc:sldMk cId="1803608242" sldId="325"/>
            <ac:spMk id="16" creationId="{94BC8AB2-9A46-0C49-AE2B-20C048B9D6A0}"/>
          </ac:spMkLst>
        </pc:spChg>
        <pc:graphicFrameChg chg="mod">
          <ac:chgData name="Baptiste Monget" userId="dcb48374e8be4b16" providerId="LiveId" clId="{DE2907FA-5EE4-44A7-B851-28A90C34FA50}" dt="2025-05-23T09:44:07.235" v="329" actId="1076"/>
          <ac:graphicFrameMkLst>
            <pc:docMk/>
            <pc:sldMk cId="1803608242" sldId="325"/>
            <ac:graphicFrameMk id="13" creationId="{E585B124-B826-D518-8F68-9AB3C3F87702}"/>
          </ac:graphicFrameMkLst>
        </pc:graphicFrameChg>
        <pc:graphicFrameChg chg="mod">
          <ac:chgData name="Baptiste Monget" userId="dcb48374e8be4b16" providerId="LiveId" clId="{DE2907FA-5EE4-44A7-B851-28A90C34FA50}" dt="2025-05-23T09:43:39.720" v="326" actId="1035"/>
          <ac:graphicFrameMkLst>
            <pc:docMk/>
            <pc:sldMk cId="1803608242" sldId="325"/>
            <ac:graphicFrameMk id="14" creationId="{DD8F81E7-8641-1F93-CB28-2B59B266688E}"/>
          </ac:graphicFrameMkLst>
        </pc:graphicFrameChg>
        <pc:picChg chg="mod">
          <ac:chgData name="Baptiste Monget" userId="dcb48374e8be4b16" providerId="LiveId" clId="{DE2907FA-5EE4-44A7-B851-28A90C34FA50}" dt="2025-05-23T09:44:43.734" v="389" actId="1035"/>
          <ac:picMkLst>
            <pc:docMk/>
            <pc:sldMk cId="1803608242" sldId="325"/>
            <ac:picMk id="6" creationId="{0A19AFF1-D3FD-C363-F2DE-E4F44D8CEE89}"/>
          </ac:picMkLst>
        </pc:picChg>
      </pc:sldChg>
      <pc:sldChg chg="new del">
        <pc:chgData name="Baptiste Monget" userId="dcb48374e8be4b16" providerId="LiveId" clId="{DE2907FA-5EE4-44A7-B851-28A90C34FA50}" dt="2025-05-23T09:41:35.027" v="272" actId="47"/>
        <pc:sldMkLst>
          <pc:docMk/>
          <pc:sldMk cId="3038023776" sldId="325"/>
        </pc:sldMkLst>
      </pc:sldChg>
    </pc:docChg>
  </pc:docChgLst>
  <pc:docChgLst>
    <pc:chgData name="Sofian Archambault" userId="db12d9d74e99a5d3" providerId="Windows Live" clId="Web-{595AB011-CE06-5561-DC1F-78AED977CD00}"/>
    <pc:docChg chg="addSld delSld modSld">
      <pc:chgData name="Sofian Archambault" userId="db12d9d74e99a5d3" providerId="Windows Live" clId="Web-{595AB011-CE06-5561-DC1F-78AED977CD00}" dt="2025-05-23T11:57:05.288" v="323" actId="1076"/>
      <pc:docMkLst>
        <pc:docMk/>
      </pc:docMkLst>
      <pc:sldChg chg="del">
        <pc:chgData name="Sofian Archambault" userId="db12d9d74e99a5d3" providerId="Windows Live" clId="Web-{595AB011-CE06-5561-DC1F-78AED977CD00}" dt="2025-05-23T11:35:11.855" v="0"/>
        <pc:sldMkLst>
          <pc:docMk/>
          <pc:sldMk cId="405231846" sldId="282"/>
        </pc:sldMkLst>
      </pc:sldChg>
      <pc:sldChg chg="del">
        <pc:chgData name="Sofian Archambault" userId="db12d9d74e99a5d3" providerId="Windows Live" clId="Web-{595AB011-CE06-5561-DC1F-78AED977CD00}" dt="2025-05-23T11:35:22.762" v="1"/>
        <pc:sldMkLst>
          <pc:docMk/>
          <pc:sldMk cId="3058657786" sldId="284"/>
        </pc:sldMkLst>
      </pc:sldChg>
      <pc:sldChg chg="addSp delSp modSp add replId">
        <pc:chgData name="Sofian Archambault" userId="db12d9d74e99a5d3" providerId="Windows Live" clId="Web-{595AB011-CE06-5561-DC1F-78AED977CD00}" dt="2025-05-23T11:46:32.936" v="150" actId="1076"/>
        <pc:sldMkLst>
          <pc:docMk/>
          <pc:sldMk cId="4026487108" sldId="326"/>
        </pc:sldMkLst>
        <pc:spChg chg="mod">
          <ac:chgData name="Sofian Archambault" userId="db12d9d74e99a5d3" providerId="Windows Live" clId="Web-{595AB011-CE06-5561-DC1F-78AED977CD00}" dt="2025-05-23T11:38:42.450" v="28" actId="20577"/>
          <ac:spMkLst>
            <pc:docMk/>
            <pc:sldMk cId="4026487108" sldId="326"/>
            <ac:spMk id="7" creationId="{B39EA915-0A7B-1015-D51D-B885C3226067}"/>
          </ac:spMkLst>
        </pc:spChg>
        <pc:spChg chg="mod">
          <ac:chgData name="Sofian Archambault" userId="db12d9d74e99a5d3" providerId="Windows Live" clId="Web-{595AB011-CE06-5561-DC1F-78AED977CD00}" dt="2025-05-23T11:39:23.841" v="38" actId="1076"/>
          <ac:spMkLst>
            <pc:docMk/>
            <pc:sldMk cId="4026487108" sldId="326"/>
            <ac:spMk id="9" creationId="{B33BA070-A376-8705-3CAC-24C6FC394CE7}"/>
          </ac:spMkLst>
        </pc:spChg>
        <pc:spChg chg="mod">
          <ac:chgData name="Sofian Archambault" userId="db12d9d74e99a5d3" providerId="Windows Live" clId="Web-{595AB011-CE06-5561-DC1F-78AED977CD00}" dt="2025-05-23T11:43:03.092" v="75" actId="1076"/>
          <ac:spMkLst>
            <pc:docMk/>
            <pc:sldMk cId="4026487108" sldId="326"/>
            <ac:spMk id="13" creationId="{B503AFDE-A9E5-E18E-971A-A40661F3C46B}"/>
          </ac:spMkLst>
        </pc:spChg>
        <pc:spChg chg="add mod">
          <ac:chgData name="Sofian Archambault" userId="db12d9d74e99a5d3" providerId="Windows Live" clId="Web-{595AB011-CE06-5561-DC1F-78AED977CD00}" dt="2025-05-23T11:44:19.373" v="94" actId="20577"/>
          <ac:spMkLst>
            <pc:docMk/>
            <pc:sldMk cId="4026487108" sldId="326"/>
            <ac:spMk id="17" creationId="{3249D224-427E-EF66-5536-8B729288D0DC}"/>
          </ac:spMkLst>
        </pc:spChg>
        <pc:spChg chg="add mod">
          <ac:chgData name="Sofian Archambault" userId="db12d9d74e99a5d3" providerId="Windows Live" clId="Web-{595AB011-CE06-5561-DC1F-78AED977CD00}" dt="2025-05-23T11:46:32.936" v="150" actId="1076"/>
          <ac:spMkLst>
            <pc:docMk/>
            <pc:sldMk cId="4026487108" sldId="326"/>
            <ac:spMk id="18" creationId="{95B14EC3-61A4-E9EA-2873-BA6433A0C2C9}"/>
          </ac:spMkLst>
        </pc:spChg>
        <pc:picChg chg="add mod">
          <ac:chgData name="Sofian Archambault" userId="db12d9d74e99a5d3" providerId="Windows Live" clId="Web-{595AB011-CE06-5561-DC1F-78AED977CD00}" dt="2025-05-23T11:40:21.841" v="47" actId="1076"/>
          <ac:picMkLst>
            <pc:docMk/>
            <pc:sldMk cId="4026487108" sldId="326"/>
            <ac:picMk id="2" creationId="{6F43570A-BB8D-E42D-6E48-075CEA8247F5}"/>
          </ac:picMkLst>
        </pc:picChg>
        <pc:picChg chg="add mod">
          <ac:chgData name="Sofian Archambault" userId="db12d9d74e99a5d3" providerId="Windows Live" clId="Web-{595AB011-CE06-5561-DC1F-78AED977CD00}" dt="2025-05-23T11:40:27.107" v="49" actId="14100"/>
          <ac:picMkLst>
            <pc:docMk/>
            <pc:sldMk cId="4026487108" sldId="326"/>
            <ac:picMk id="3" creationId="{8D6729CF-3D28-07E0-0BBF-B120E379EFB6}"/>
          </ac:picMkLst>
        </pc:picChg>
        <pc:picChg chg="del">
          <ac:chgData name="Sofian Archambault" userId="db12d9d74e99a5d3" providerId="Windows Live" clId="Web-{595AB011-CE06-5561-DC1F-78AED977CD00}" dt="2025-05-23T11:40:29.841" v="51"/>
          <ac:picMkLst>
            <pc:docMk/>
            <pc:sldMk cId="4026487108" sldId="326"/>
            <ac:picMk id="5" creationId="{EEEE8A17-8532-4BCC-740F-2AA22B2E0FFB}"/>
          </ac:picMkLst>
        </pc:picChg>
        <pc:picChg chg="del">
          <ac:chgData name="Sofian Archambault" userId="db12d9d74e99a5d3" providerId="Windows Live" clId="Web-{595AB011-CE06-5561-DC1F-78AED977CD00}" dt="2025-05-23T11:39:19.091" v="37"/>
          <ac:picMkLst>
            <pc:docMk/>
            <pc:sldMk cId="4026487108" sldId="326"/>
            <ac:picMk id="6" creationId="{337FFB2F-8BC7-5D1D-CED5-D971E7581BDD}"/>
          </ac:picMkLst>
        </pc:picChg>
        <pc:picChg chg="add mod">
          <ac:chgData name="Sofian Archambault" userId="db12d9d74e99a5d3" providerId="Windows Live" clId="Web-{595AB011-CE06-5561-DC1F-78AED977CD00}" dt="2025-05-23T11:44:24.889" v="95" actId="1076"/>
          <ac:picMkLst>
            <pc:docMk/>
            <pc:sldMk cId="4026487108" sldId="326"/>
            <ac:picMk id="10" creationId="{4494817E-702D-5ED4-417C-AF2CFC1334E9}"/>
          </ac:picMkLst>
        </pc:picChg>
        <pc:picChg chg="del">
          <ac:chgData name="Sofian Archambault" userId="db12d9d74e99a5d3" providerId="Windows Live" clId="Web-{595AB011-CE06-5561-DC1F-78AED977CD00}" dt="2025-05-23T11:40:29.138" v="50"/>
          <ac:picMkLst>
            <pc:docMk/>
            <pc:sldMk cId="4026487108" sldId="326"/>
            <ac:picMk id="11" creationId="{6E705DCC-B6AB-5255-1E0D-5B4835FB31BC}"/>
          </ac:picMkLst>
        </pc:picChg>
        <pc:picChg chg="del">
          <ac:chgData name="Sofian Archambault" userId="db12d9d74e99a5d3" providerId="Windows Live" clId="Web-{595AB011-CE06-5561-DC1F-78AED977CD00}" dt="2025-05-23T11:40:30.700" v="52"/>
          <ac:picMkLst>
            <pc:docMk/>
            <pc:sldMk cId="4026487108" sldId="326"/>
            <ac:picMk id="14" creationId="{2946EA53-C9B8-5A37-581B-89D9651725ED}"/>
          </ac:picMkLst>
        </pc:picChg>
        <pc:picChg chg="add del mod">
          <ac:chgData name="Sofian Archambault" userId="db12d9d74e99a5d3" providerId="Windows Live" clId="Web-{595AB011-CE06-5561-DC1F-78AED977CD00}" dt="2025-05-23T11:43:08.201" v="78"/>
          <ac:picMkLst>
            <pc:docMk/>
            <pc:sldMk cId="4026487108" sldId="326"/>
            <ac:picMk id="15" creationId="{6322E283-FE41-C3C0-FA47-25AE8E13BF93}"/>
          </ac:picMkLst>
        </pc:picChg>
        <pc:picChg chg="add del mod">
          <ac:chgData name="Sofian Archambault" userId="db12d9d74e99a5d3" providerId="Windows Live" clId="Web-{595AB011-CE06-5561-DC1F-78AED977CD00}" dt="2025-05-23T11:45:47.858" v="129"/>
          <ac:picMkLst>
            <pc:docMk/>
            <pc:sldMk cId="4026487108" sldId="326"/>
            <ac:picMk id="16" creationId="{A5452857-867D-9E7E-036A-3E2A1CB8626A}"/>
          </ac:picMkLst>
        </pc:picChg>
        <pc:picChg chg="add mod">
          <ac:chgData name="Sofian Archambault" userId="db12d9d74e99a5d3" providerId="Windows Live" clId="Web-{595AB011-CE06-5561-DC1F-78AED977CD00}" dt="2025-05-23T11:46:16.514" v="135" actId="14100"/>
          <ac:picMkLst>
            <pc:docMk/>
            <pc:sldMk cId="4026487108" sldId="326"/>
            <ac:picMk id="19" creationId="{E2C1E3E2-554B-0565-0C74-926F7C7CE4A8}"/>
          </ac:picMkLst>
        </pc:picChg>
      </pc:sldChg>
      <pc:sldChg chg="addSp delSp modSp add replId">
        <pc:chgData name="Sofian Archambault" userId="db12d9d74e99a5d3" providerId="Windows Live" clId="Web-{595AB011-CE06-5561-DC1F-78AED977CD00}" dt="2025-05-23T11:50:06.659" v="200" actId="1076"/>
        <pc:sldMkLst>
          <pc:docMk/>
          <pc:sldMk cId="2147316340" sldId="328"/>
        </pc:sldMkLst>
        <pc:spChg chg="add mod">
          <ac:chgData name="Sofian Archambault" userId="db12d9d74e99a5d3" providerId="Windows Live" clId="Web-{595AB011-CE06-5561-DC1F-78AED977CD00}" dt="2025-05-23T11:50:06.659" v="200" actId="1076"/>
          <ac:spMkLst>
            <pc:docMk/>
            <pc:sldMk cId="2147316340" sldId="328"/>
            <ac:spMk id="6" creationId="{DEF7403B-4D96-E943-5713-A4A23FC0CF40}"/>
          </ac:spMkLst>
        </pc:spChg>
        <pc:spChg chg="mod">
          <ac:chgData name="Sofian Archambault" userId="db12d9d74e99a5d3" providerId="Windows Live" clId="Web-{595AB011-CE06-5561-DC1F-78AED977CD00}" dt="2025-05-23T11:49:51.706" v="196" actId="1076"/>
          <ac:spMkLst>
            <pc:docMk/>
            <pc:sldMk cId="2147316340" sldId="328"/>
            <ac:spMk id="8" creationId="{08B0F436-AED4-D56E-7B4E-649FF3FA71FC}"/>
          </ac:spMkLst>
        </pc:spChg>
        <pc:spChg chg="del">
          <ac:chgData name="Sofian Archambault" userId="db12d9d74e99a5d3" providerId="Windows Live" clId="Web-{595AB011-CE06-5561-DC1F-78AED977CD00}" dt="2025-05-23T11:45:15.326" v="124"/>
          <ac:spMkLst>
            <pc:docMk/>
            <pc:sldMk cId="2147316340" sldId="328"/>
            <ac:spMk id="9" creationId="{6F0E9B6D-F6C6-D615-9D03-2C8D7C8E5E3D}"/>
          </ac:spMkLst>
        </pc:spChg>
        <pc:spChg chg="del">
          <ac:chgData name="Sofian Archambault" userId="db12d9d74e99a5d3" providerId="Windows Live" clId="Web-{595AB011-CE06-5561-DC1F-78AED977CD00}" dt="2025-05-23T11:48:00.640" v="179"/>
          <ac:spMkLst>
            <pc:docMk/>
            <pc:sldMk cId="2147316340" sldId="328"/>
            <ac:spMk id="13" creationId="{C57549A4-B477-D103-99B8-2FD7400FB036}"/>
          </ac:spMkLst>
        </pc:spChg>
        <pc:spChg chg="add mod">
          <ac:chgData name="Sofian Archambault" userId="db12d9d74e99a5d3" providerId="Windows Live" clId="Web-{595AB011-CE06-5561-DC1F-78AED977CD00}" dt="2025-05-23T11:49:47.816" v="194" actId="1076"/>
          <ac:spMkLst>
            <pc:docMk/>
            <pc:sldMk cId="2147316340" sldId="328"/>
            <ac:spMk id="14" creationId="{7843015B-69C8-E271-C2B7-0AE54C0441FB}"/>
          </ac:spMkLst>
        </pc:spChg>
        <pc:spChg chg="del">
          <ac:chgData name="Sofian Archambault" userId="db12d9d74e99a5d3" providerId="Windows Live" clId="Web-{595AB011-CE06-5561-DC1F-78AED977CD00}" dt="2025-05-23T11:45:12.498" v="123"/>
          <ac:spMkLst>
            <pc:docMk/>
            <pc:sldMk cId="2147316340" sldId="328"/>
            <ac:spMk id="17" creationId="{4F216BAC-C00F-51A2-B9EB-02055D79099B}"/>
          </ac:spMkLst>
        </pc:spChg>
        <pc:spChg chg="del mod">
          <ac:chgData name="Sofian Archambault" userId="db12d9d74e99a5d3" providerId="Windows Live" clId="Web-{595AB011-CE06-5561-DC1F-78AED977CD00}" dt="2025-05-23T11:45:11.076" v="122"/>
          <ac:spMkLst>
            <pc:docMk/>
            <pc:sldMk cId="2147316340" sldId="328"/>
            <ac:spMk id="18" creationId="{F5629A05-3F36-524E-5E2D-F3D4DCC0E783}"/>
          </ac:spMkLst>
        </pc:spChg>
        <pc:picChg chg="del">
          <ac:chgData name="Sofian Archambault" userId="db12d9d74e99a5d3" providerId="Windows Live" clId="Web-{595AB011-CE06-5561-DC1F-78AED977CD00}" dt="2025-05-23T11:45:06.170" v="117"/>
          <ac:picMkLst>
            <pc:docMk/>
            <pc:sldMk cId="2147316340" sldId="328"/>
            <ac:picMk id="2" creationId="{75213934-D219-BECE-FEF2-0B710B20168C}"/>
          </ac:picMkLst>
        </pc:picChg>
        <pc:picChg chg="del">
          <ac:chgData name="Sofian Archambault" userId="db12d9d74e99a5d3" providerId="Windows Live" clId="Web-{595AB011-CE06-5561-DC1F-78AED977CD00}" dt="2025-05-23T11:45:06.889" v="118"/>
          <ac:picMkLst>
            <pc:docMk/>
            <pc:sldMk cId="2147316340" sldId="328"/>
            <ac:picMk id="3" creationId="{01AA370B-AE4A-EADD-4564-DA2AC78E34AA}"/>
          </ac:picMkLst>
        </pc:picChg>
        <pc:picChg chg="del">
          <ac:chgData name="Sofian Archambault" userId="db12d9d74e99a5d3" providerId="Windows Live" clId="Web-{595AB011-CE06-5561-DC1F-78AED977CD00}" dt="2025-05-23T11:45:08.139" v="119"/>
          <ac:picMkLst>
            <pc:docMk/>
            <pc:sldMk cId="2147316340" sldId="328"/>
            <ac:picMk id="10" creationId="{716CE616-311C-CE19-78C6-D3E59FF69911}"/>
          </ac:picMkLst>
        </pc:picChg>
        <pc:picChg chg="add mod">
          <ac:chgData name="Sofian Archambault" userId="db12d9d74e99a5d3" providerId="Windows Live" clId="Web-{595AB011-CE06-5561-DC1F-78AED977CD00}" dt="2025-05-23T11:50:02.175" v="199" actId="1076"/>
          <ac:picMkLst>
            <pc:docMk/>
            <pc:sldMk cId="2147316340" sldId="328"/>
            <ac:picMk id="11" creationId="{613547E1-7DD6-FEEE-5199-CBAAEDD65B9F}"/>
          </ac:picMkLst>
        </pc:picChg>
        <pc:picChg chg="add mod">
          <ac:chgData name="Sofian Archambault" userId="db12d9d74e99a5d3" providerId="Windows Live" clId="Web-{595AB011-CE06-5561-DC1F-78AED977CD00}" dt="2025-05-23T11:49:44.409" v="193" actId="1076"/>
          <ac:picMkLst>
            <pc:docMk/>
            <pc:sldMk cId="2147316340" sldId="328"/>
            <ac:picMk id="15" creationId="{893D7455-809C-E072-4F3F-3A9A495FADA6}"/>
          </ac:picMkLst>
        </pc:picChg>
        <pc:picChg chg="del">
          <ac:chgData name="Sofian Archambault" userId="db12d9d74e99a5d3" providerId="Windows Live" clId="Web-{595AB011-CE06-5561-DC1F-78AED977CD00}" dt="2025-05-23T11:45:08.623" v="120"/>
          <ac:picMkLst>
            <pc:docMk/>
            <pc:sldMk cId="2147316340" sldId="328"/>
            <ac:picMk id="16" creationId="{E901D3A0-6EA3-3005-7A4F-40DB21A7618C}"/>
          </ac:picMkLst>
        </pc:picChg>
        <pc:cxnChg chg="mod">
          <ac:chgData name="Sofian Archambault" userId="db12d9d74e99a5d3" providerId="Windows Live" clId="Web-{595AB011-CE06-5561-DC1F-78AED977CD00}" dt="2025-05-23T11:49:59.269" v="198" actId="1076"/>
          <ac:cxnSpMkLst>
            <pc:docMk/>
            <pc:sldMk cId="2147316340" sldId="328"/>
            <ac:cxnSpMk id="12" creationId="{AD3E04FD-89E4-41F1-01C7-47FA768160EB}"/>
          </ac:cxnSpMkLst>
        </pc:cxnChg>
      </pc:sldChg>
      <pc:sldChg chg="addSp delSp modSp add replId">
        <pc:chgData name="Sofian Archambault" userId="db12d9d74e99a5d3" providerId="Windows Live" clId="Web-{595AB011-CE06-5561-DC1F-78AED977CD00}" dt="2025-05-23T11:57:05.288" v="323" actId="1076"/>
        <pc:sldMkLst>
          <pc:docMk/>
          <pc:sldMk cId="3085876264" sldId="329"/>
        </pc:sldMkLst>
        <pc:spChg chg="mod">
          <ac:chgData name="Sofian Archambault" userId="db12d9d74e99a5d3" providerId="Windows Live" clId="Web-{595AB011-CE06-5561-DC1F-78AED977CD00}" dt="2025-05-23T11:52:54.428" v="240" actId="20577"/>
          <ac:spMkLst>
            <pc:docMk/>
            <pc:sldMk cId="3085876264" sldId="329"/>
            <ac:spMk id="6" creationId="{F900DC96-2B13-5A3B-26D4-ECF82EF378AA}"/>
          </ac:spMkLst>
        </pc:spChg>
        <pc:spChg chg="add mod">
          <ac:chgData name="Sofian Archambault" userId="db12d9d74e99a5d3" providerId="Windows Live" clId="Web-{595AB011-CE06-5561-DC1F-78AED977CD00}" dt="2025-05-23T11:53:26.037" v="260" actId="14100"/>
          <ac:spMkLst>
            <pc:docMk/>
            <pc:sldMk cId="3085876264" sldId="329"/>
            <ac:spMk id="10" creationId="{83258F32-AF3F-FD74-AD3F-C7DF7310CA75}"/>
          </ac:spMkLst>
        </pc:spChg>
        <pc:spChg chg="add mod">
          <ac:chgData name="Sofian Archambault" userId="db12d9d74e99a5d3" providerId="Windows Live" clId="Web-{595AB011-CE06-5561-DC1F-78AED977CD00}" dt="2025-05-23T11:57:05.288" v="323" actId="1076"/>
          <ac:spMkLst>
            <pc:docMk/>
            <pc:sldMk cId="3085876264" sldId="329"/>
            <ac:spMk id="13" creationId="{53311587-8652-AFBF-851A-A942396E74C5}"/>
          </ac:spMkLst>
        </pc:spChg>
        <pc:spChg chg="del">
          <ac:chgData name="Sofian Archambault" userId="db12d9d74e99a5d3" providerId="Windows Live" clId="Web-{595AB011-CE06-5561-DC1F-78AED977CD00}" dt="2025-05-23T11:50:24.941" v="205"/>
          <ac:spMkLst>
            <pc:docMk/>
            <pc:sldMk cId="3085876264" sldId="329"/>
            <ac:spMk id="14" creationId="{BCEB316D-3EC5-3991-53BA-1C4A10E89C6C}"/>
          </ac:spMkLst>
        </pc:spChg>
        <pc:spChg chg="add mod">
          <ac:chgData name="Sofian Archambault" userId="db12d9d74e99a5d3" providerId="Windows Live" clId="Web-{595AB011-CE06-5561-DC1F-78AED977CD00}" dt="2025-05-23T11:54:04.522" v="270" actId="20577"/>
          <ac:spMkLst>
            <pc:docMk/>
            <pc:sldMk cId="3085876264" sldId="329"/>
            <ac:spMk id="16" creationId="{5A2CE9F5-2776-8784-DF21-E7757428867F}"/>
          </ac:spMkLst>
        </pc:spChg>
        <pc:spChg chg="add mod">
          <ac:chgData name="Sofian Archambault" userId="db12d9d74e99a5d3" providerId="Windows Live" clId="Web-{595AB011-CE06-5561-DC1F-78AED977CD00}" dt="2025-05-23T11:54:13.084" v="273" actId="20577"/>
          <ac:spMkLst>
            <pc:docMk/>
            <pc:sldMk cId="3085876264" sldId="329"/>
            <ac:spMk id="17" creationId="{72898958-6843-6635-1B93-B31980CF5786}"/>
          </ac:spMkLst>
        </pc:spChg>
        <pc:spChg chg="add mod">
          <ac:chgData name="Sofian Archambault" userId="db12d9d74e99a5d3" providerId="Windows Live" clId="Web-{595AB011-CE06-5561-DC1F-78AED977CD00}" dt="2025-05-23T11:54:25.522" v="276" actId="20577"/>
          <ac:spMkLst>
            <pc:docMk/>
            <pc:sldMk cId="3085876264" sldId="329"/>
            <ac:spMk id="18" creationId="{B6F6E6B0-BC58-ABD8-8F9A-64A9208CC823}"/>
          </ac:spMkLst>
        </pc:spChg>
        <pc:spChg chg="add mod">
          <ac:chgData name="Sofian Archambault" userId="db12d9d74e99a5d3" providerId="Windows Live" clId="Web-{595AB011-CE06-5561-DC1F-78AED977CD00}" dt="2025-05-23T11:54:35.053" v="279" actId="20577"/>
          <ac:spMkLst>
            <pc:docMk/>
            <pc:sldMk cId="3085876264" sldId="329"/>
            <ac:spMk id="19" creationId="{2DFF8EFE-14EC-1C21-BF27-804FBB575FF4}"/>
          </ac:spMkLst>
        </pc:spChg>
        <pc:spChg chg="add mod">
          <ac:chgData name="Sofian Archambault" userId="db12d9d74e99a5d3" providerId="Windows Live" clId="Web-{595AB011-CE06-5561-DC1F-78AED977CD00}" dt="2025-05-23T11:54:44.694" v="284" actId="20577"/>
          <ac:spMkLst>
            <pc:docMk/>
            <pc:sldMk cId="3085876264" sldId="329"/>
            <ac:spMk id="20" creationId="{BC6E24E0-D140-A33D-AD03-173A92E17DE0}"/>
          </ac:spMkLst>
        </pc:spChg>
        <pc:spChg chg="add mod">
          <ac:chgData name="Sofian Archambault" userId="db12d9d74e99a5d3" providerId="Windows Live" clId="Web-{595AB011-CE06-5561-DC1F-78AED977CD00}" dt="2025-05-23T11:55:34.053" v="318" actId="1076"/>
          <ac:spMkLst>
            <pc:docMk/>
            <pc:sldMk cId="3085876264" sldId="329"/>
            <ac:spMk id="21" creationId="{E832DFE9-1B52-0BAC-ECFA-B7F0FD603F71}"/>
          </ac:spMkLst>
        </pc:spChg>
        <pc:spChg chg="add mod">
          <ac:chgData name="Sofian Archambault" userId="db12d9d74e99a5d3" providerId="Windows Live" clId="Web-{595AB011-CE06-5561-DC1F-78AED977CD00}" dt="2025-05-23T11:55:36.819" v="319" actId="1076"/>
          <ac:spMkLst>
            <pc:docMk/>
            <pc:sldMk cId="3085876264" sldId="329"/>
            <ac:spMk id="22" creationId="{18A42994-1741-30B0-F422-31CDD5F661A5}"/>
          </ac:spMkLst>
        </pc:spChg>
        <pc:spChg chg="add mod">
          <ac:chgData name="Sofian Archambault" userId="db12d9d74e99a5d3" providerId="Windows Live" clId="Web-{595AB011-CE06-5561-DC1F-78AED977CD00}" dt="2025-05-23T11:55:29.163" v="317" actId="1076"/>
          <ac:spMkLst>
            <pc:docMk/>
            <pc:sldMk cId="3085876264" sldId="329"/>
            <ac:spMk id="23" creationId="{8CDB50E2-A6AB-3660-542A-2FD6890812CF}"/>
          </ac:spMkLst>
        </pc:spChg>
        <pc:spChg chg="add mod">
          <ac:chgData name="Sofian Archambault" userId="db12d9d74e99a5d3" providerId="Windows Live" clId="Web-{595AB011-CE06-5561-DC1F-78AED977CD00}" dt="2025-05-23T11:55:41.413" v="320" actId="1076"/>
          <ac:spMkLst>
            <pc:docMk/>
            <pc:sldMk cId="3085876264" sldId="329"/>
            <ac:spMk id="24" creationId="{AF0BC693-E347-4072-4F78-CA1E195B4BDB}"/>
          </ac:spMkLst>
        </pc:spChg>
        <pc:spChg chg="add mod">
          <ac:chgData name="Sofian Archambault" userId="db12d9d74e99a5d3" providerId="Windows Live" clId="Web-{595AB011-CE06-5561-DC1F-78AED977CD00}" dt="2025-05-23T11:55:46.788" v="321" actId="1076"/>
          <ac:spMkLst>
            <pc:docMk/>
            <pc:sldMk cId="3085876264" sldId="329"/>
            <ac:spMk id="25" creationId="{CA7F7E44-5A35-3D73-A9F1-B9FE89F79C8A}"/>
          </ac:spMkLst>
        </pc:spChg>
        <pc:spChg chg="add mod">
          <ac:chgData name="Sofian Archambault" userId="db12d9d74e99a5d3" providerId="Windows Live" clId="Web-{595AB011-CE06-5561-DC1F-78AED977CD00}" dt="2025-05-23T11:55:55.256" v="322" actId="1076"/>
          <ac:spMkLst>
            <pc:docMk/>
            <pc:sldMk cId="3085876264" sldId="329"/>
            <ac:spMk id="26" creationId="{386CFCBF-FDAC-8306-4337-D91D67EAB7A4}"/>
          </ac:spMkLst>
        </pc:spChg>
        <pc:picChg chg="add mod">
          <ac:chgData name="Sofian Archambault" userId="db12d9d74e99a5d3" providerId="Windows Live" clId="Web-{595AB011-CE06-5561-DC1F-78AED977CD00}" dt="2025-05-23T11:51:44.066" v="226" actId="1076"/>
          <ac:picMkLst>
            <pc:docMk/>
            <pc:sldMk cId="3085876264" sldId="329"/>
            <ac:picMk id="2" creationId="{C52DEB7B-7033-1078-0C45-7A584E9479A0}"/>
          </ac:picMkLst>
        </pc:picChg>
        <pc:picChg chg="add mod">
          <ac:chgData name="Sofian Archambault" userId="db12d9d74e99a5d3" providerId="Windows Live" clId="Web-{595AB011-CE06-5561-DC1F-78AED977CD00}" dt="2025-05-23T11:52:50.318" v="239" actId="1076"/>
          <ac:picMkLst>
            <pc:docMk/>
            <pc:sldMk cId="3085876264" sldId="329"/>
            <ac:picMk id="9" creationId="{C80E44FB-545A-BF4F-25F0-569B45F6FA6F}"/>
          </ac:picMkLst>
        </pc:picChg>
        <pc:picChg chg="del">
          <ac:chgData name="Sofian Archambault" userId="db12d9d74e99a5d3" providerId="Windows Live" clId="Web-{595AB011-CE06-5561-DC1F-78AED977CD00}" dt="2025-05-23T11:50:12.941" v="202"/>
          <ac:picMkLst>
            <pc:docMk/>
            <pc:sldMk cId="3085876264" sldId="329"/>
            <ac:picMk id="11" creationId="{B6E68028-9397-3F15-8AEE-7D4B5EEC2AB2}"/>
          </ac:picMkLst>
        </pc:picChg>
        <pc:picChg chg="del">
          <ac:chgData name="Sofian Archambault" userId="db12d9d74e99a5d3" providerId="Windows Live" clId="Web-{595AB011-CE06-5561-DC1F-78AED977CD00}" dt="2025-05-23T11:50:14.894" v="204"/>
          <ac:picMkLst>
            <pc:docMk/>
            <pc:sldMk cId="3085876264" sldId="329"/>
            <ac:picMk id="15" creationId="{ADCD7B01-7BC9-9BBD-524B-8F8D7C8A6A30}"/>
          </ac:picMkLst>
        </pc:picChg>
        <pc:cxnChg chg="add mod">
          <ac:chgData name="Sofian Archambault" userId="db12d9d74e99a5d3" providerId="Windows Live" clId="Web-{595AB011-CE06-5561-DC1F-78AED977CD00}" dt="2025-05-23T11:51:42.097" v="225" actId="1076"/>
          <ac:cxnSpMkLst>
            <pc:docMk/>
            <pc:sldMk cId="3085876264" sldId="329"/>
            <ac:cxnSpMk id="5" creationId="{3E8F0ABF-05B9-625C-0222-4FF96112C138}"/>
          </ac:cxnSpMkLst>
        </pc:cxnChg>
        <pc:cxnChg chg="del">
          <ac:chgData name="Sofian Archambault" userId="db12d9d74e99a5d3" providerId="Windows Live" clId="Web-{595AB011-CE06-5561-DC1F-78AED977CD00}" dt="2025-05-23T11:50:14.300" v="203"/>
          <ac:cxnSpMkLst>
            <pc:docMk/>
            <pc:sldMk cId="3085876264" sldId="329"/>
            <ac:cxnSpMk id="12" creationId="{5DF65087-80FE-4424-F539-0D698EB250FC}"/>
          </ac:cxnSpMkLst>
        </pc:cxnChg>
      </pc:sldChg>
    </pc:docChg>
  </pc:docChgLst>
  <pc:docChgLst>
    <pc:chgData name="michel amigo" userId="e89c6fa087fc999c" providerId="Windows Live" clId="Web-{63244C0D-BF11-4342-2FC0-A4FF79B54150}"/>
    <pc:docChg chg="addSld delSld modSld">
      <pc:chgData name="michel amigo" userId="e89c6fa087fc999c" providerId="Windows Live" clId="Web-{63244C0D-BF11-4342-2FC0-A4FF79B54150}" dt="2025-05-19T07:25:04.714" v="195" actId="14100"/>
      <pc:docMkLst>
        <pc:docMk/>
      </pc:docMkLst>
      <pc:sldChg chg="delSp modSp">
        <pc:chgData name="michel amigo" userId="e89c6fa087fc999c" providerId="Windows Live" clId="Web-{63244C0D-BF11-4342-2FC0-A4FF79B54150}" dt="2025-05-19T07:13:38.912" v="148"/>
        <pc:sldMkLst>
          <pc:docMk/>
          <pc:sldMk cId="244001227" sldId="261"/>
        </pc:sldMkLst>
        <pc:spChg chg="mod">
          <ac:chgData name="michel amigo" userId="e89c6fa087fc999c" providerId="Windows Live" clId="Web-{63244C0D-BF11-4342-2FC0-A4FF79B54150}" dt="2025-05-19T07:13:35.381" v="145" actId="20577"/>
          <ac:spMkLst>
            <pc:docMk/>
            <pc:sldMk cId="244001227" sldId="261"/>
            <ac:spMk id="6" creationId="{2CD3A15F-E0BB-EF25-722B-8175E544BBC4}"/>
          </ac:spMkLst>
        </pc:spChg>
      </pc:sldChg>
      <pc:sldChg chg="addSp delSp modSp mod setBg setClrOvrMap">
        <pc:chgData name="michel amigo" userId="e89c6fa087fc999c" providerId="Windows Live" clId="Web-{63244C0D-BF11-4342-2FC0-A4FF79B54150}" dt="2025-05-19T07:25:04.714" v="195" actId="14100"/>
        <pc:sldMkLst>
          <pc:docMk/>
          <pc:sldMk cId="4143823571" sldId="269"/>
        </pc:sldMkLst>
        <pc:spChg chg="ord">
          <ac:chgData name="michel amigo" userId="e89c6fa087fc999c" providerId="Windows Live" clId="Web-{63244C0D-BF11-4342-2FC0-A4FF79B54150}" dt="2025-05-19T07:16:44.355" v="159"/>
          <ac:spMkLst>
            <pc:docMk/>
            <pc:sldMk cId="4143823571" sldId="269"/>
            <ac:spMk id="4" creationId="{3EE5B865-2346-C910-31E7-03C2453EBCAB}"/>
          </ac:spMkLst>
        </pc:spChg>
        <pc:spChg chg="mod">
          <ac:chgData name="michel amigo" userId="e89c6fa087fc999c" providerId="Windows Live" clId="Web-{63244C0D-BF11-4342-2FC0-A4FF79B54150}" dt="2025-05-19T07:16:44.355" v="159"/>
          <ac:spMkLst>
            <pc:docMk/>
            <pc:sldMk cId="4143823571" sldId="269"/>
            <ac:spMk id="7" creationId="{AEB575BF-CEAD-639F-E8BC-5BD40A33085E}"/>
          </ac:spMkLst>
        </pc:spChg>
        <pc:spChg chg="add mod ord">
          <ac:chgData name="michel amigo" userId="e89c6fa087fc999c" providerId="Windows Live" clId="Web-{63244C0D-BF11-4342-2FC0-A4FF79B54150}" dt="2025-05-19T07:23:20.742" v="182" actId="1076"/>
          <ac:spMkLst>
            <pc:docMk/>
            <pc:sldMk cId="4143823571" sldId="269"/>
            <ac:spMk id="8" creationId="{F85F27AB-16DB-0DFE-62C2-401600BFB70D}"/>
          </ac:spMkLst>
        </pc:spChg>
        <pc:spChg chg="add mod">
          <ac:chgData name="michel amigo" userId="e89c6fa087fc999c" providerId="Windows Live" clId="Web-{63244C0D-BF11-4342-2FC0-A4FF79B54150}" dt="2025-05-19T07:23:26.117" v="184" actId="1076"/>
          <ac:spMkLst>
            <pc:docMk/>
            <pc:sldMk cId="4143823571" sldId="269"/>
            <ac:spMk id="9" creationId="{5DBA521B-FB9E-4201-2CC1-14C4ACA863AC}"/>
          </ac:spMkLst>
        </pc:spChg>
        <pc:spChg chg="add mod">
          <ac:chgData name="michel amigo" userId="e89c6fa087fc999c" providerId="Windows Live" clId="Web-{63244C0D-BF11-4342-2FC0-A4FF79B54150}" dt="2025-05-19T07:23:50.899" v="190" actId="14100"/>
          <ac:spMkLst>
            <pc:docMk/>
            <pc:sldMk cId="4143823571" sldId="269"/>
            <ac:spMk id="13" creationId="{9611F80F-316A-2D06-E7BB-8AE971F10CA9}"/>
          </ac:spMkLst>
        </pc:spChg>
        <pc:picChg chg="add mod">
          <ac:chgData name="michel amigo" userId="e89c6fa087fc999c" providerId="Windows Live" clId="Web-{63244C0D-BF11-4342-2FC0-A4FF79B54150}" dt="2025-05-19T07:17:51.388" v="164" actId="1076"/>
          <ac:picMkLst>
            <pc:docMk/>
            <pc:sldMk cId="4143823571" sldId="269"/>
            <ac:picMk id="6" creationId="{CF428732-C20A-2A34-98F2-D4F458507855}"/>
          </ac:picMkLst>
        </pc:picChg>
        <pc:picChg chg="add mod">
          <ac:chgData name="michel amigo" userId="e89c6fa087fc999c" providerId="Windows Live" clId="Web-{63244C0D-BF11-4342-2FC0-A4FF79B54150}" dt="2025-05-19T07:23:55.493" v="191" actId="1076"/>
          <ac:picMkLst>
            <pc:docMk/>
            <pc:sldMk cId="4143823571" sldId="269"/>
            <ac:picMk id="11" creationId="{E76E138A-D8BB-932F-7FF2-B37577C7B5E3}"/>
          </ac:picMkLst>
        </pc:picChg>
        <pc:picChg chg="add mod">
          <ac:chgData name="michel amigo" userId="e89c6fa087fc999c" providerId="Windows Live" clId="Web-{63244C0D-BF11-4342-2FC0-A4FF79B54150}" dt="2025-05-19T07:25:04.714" v="195" actId="14100"/>
          <ac:picMkLst>
            <pc:docMk/>
            <pc:sldMk cId="4143823571" sldId="269"/>
            <ac:picMk id="14" creationId="{FE2BE871-E461-C715-048B-084DC0E8533D}"/>
          </ac:picMkLst>
        </pc:picChg>
        <pc:picChg chg="ord">
          <ac:chgData name="michel amigo" userId="e89c6fa087fc999c" providerId="Windows Live" clId="Web-{63244C0D-BF11-4342-2FC0-A4FF79B54150}" dt="2025-05-19T07:16:44.355" v="159"/>
          <ac:picMkLst>
            <pc:docMk/>
            <pc:sldMk cId="4143823571" sldId="269"/>
            <ac:picMk id="1030" creationId="{A63492EF-3545-18B9-B68D-DFC80FB1956C}"/>
          </ac:picMkLst>
        </pc:picChg>
        <pc:cxnChg chg="add">
          <ac:chgData name="michel amigo" userId="e89c6fa087fc999c" providerId="Windows Live" clId="Web-{63244C0D-BF11-4342-2FC0-A4FF79B54150}" dt="2025-05-19T07:22:35.788" v="180"/>
          <ac:cxnSpMkLst>
            <pc:docMk/>
            <pc:sldMk cId="4143823571" sldId="269"/>
            <ac:cxnSpMk id="12" creationId="{2786BA89-EDE4-6983-EA14-D5F24897D0BD}"/>
          </ac:cxnSpMkLst>
        </pc:cxnChg>
      </pc:sldChg>
      <pc:sldChg chg="new del">
        <pc:chgData name="michel amigo" userId="e89c6fa087fc999c" providerId="Windows Live" clId="Web-{63244C0D-BF11-4342-2FC0-A4FF79B54150}" dt="2025-05-19T07:15:05.961" v="150"/>
        <pc:sldMkLst>
          <pc:docMk/>
          <pc:sldMk cId="3640657174" sldId="291"/>
        </pc:sldMkLst>
      </pc:sldChg>
    </pc:docChg>
  </pc:docChgLst>
  <pc:docChgLst>
    <pc:chgData name="TIM GRUGRU" userId="f4d65a87c7acd407" providerId="Windows Live" clId="Web-{1CD146A2-9D9D-BAE5-669A-520E7E05A2EB}"/>
    <pc:docChg chg="modSld">
      <pc:chgData name="TIM GRUGRU" userId="f4d65a87c7acd407" providerId="Windows Live" clId="Web-{1CD146A2-9D9D-BAE5-669A-520E7E05A2EB}" dt="2025-05-12T06:32:59.880" v="134" actId="20577"/>
      <pc:docMkLst>
        <pc:docMk/>
      </pc:docMkLst>
      <pc:sldChg chg="modSp">
        <pc:chgData name="TIM GRUGRU" userId="f4d65a87c7acd407" providerId="Windows Live" clId="Web-{1CD146A2-9D9D-BAE5-669A-520E7E05A2EB}" dt="2025-05-12T06:32:59.880" v="134" actId="20577"/>
        <pc:sldMkLst>
          <pc:docMk/>
          <pc:sldMk cId="2636716547" sldId="266"/>
        </pc:sldMkLst>
        <pc:spChg chg="mod">
          <ac:chgData name="TIM GRUGRU" userId="f4d65a87c7acd407" providerId="Windows Live" clId="Web-{1CD146A2-9D9D-BAE5-669A-520E7E05A2EB}" dt="2025-05-12T06:32:59.880" v="134" actId="20577"/>
          <ac:spMkLst>
            <pc:docMk/>
            <pc:sldMk cId="2636716547" sldId="266"/>
            <ac:spMk id="5" creationId="{F4DB0FAD-B084-BE22-28F9-5B1B51B37FF1}"/>
          </ac:spMkLst>
        </pc:spChg>
      </pc:sldChg>
    </pc:docChg>
  </pc:docChgLst>
  <pc:docChgLst>
    <pc:chgData name="Baptiste Monget" userId="dcb48374e8be4b16" providerId="LiveId" clId="{AFA52C59-50E1-49C3-B61F-2B27562B72E7}"/>
    <pc:docChg chg="undo custSel modSld">
      <pc:chgData name="Baptiste Monget" userId="dcb48374e8be4b16" providerId="LiveId" clId="{AFA52C59-50E1-49C3-B61F-2B27562B72E7}" dt="2025-05-13T08:37:54.979" v="453" actId="20577"/>
      <pc:docMkLst>
        <pc:docMk/>
      </pc:docMkLst>
      <pc:sldChg chg="modSp mod">
        <pc:chgData name="Baptiste Monget" userId="dcb48374e8be4b16" providerId="LiveId" clId="{AFA52C59-50E1-49C3-B61F-2B27562B72E7}" dt="2025-05-13T08:34:26.578" v="86" actId="20577"/>
        <pc:sldMkLst>
          <pc:docMk/>
          <pc:sldMk cId="184064954" sldId="257"/>
        </pc:sldMkLst>
        <pc:spChg chg="mod">
          <ac:chgData name="Baptiste Monget" userId="dcb48374e8be4b16" providerId="LiveId" clId="{AFA52C59-50E1-49C3-B61F-2B27562B72E7}" dt="2025-05-13T08:34:26.578" v="86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AFA52C59-50E1-49C3-B61F-2B27562B72E7}" dt="2025-05-13T08:33:46.205" v="0" actId="1076"/>
        <pc:sldMkLst>
          <pc:docMk/>
          <pc:sldMk cId="621984840" sldId="267"/>
        </pc:sldMkLst>
        <pc:picChg chg="mod">
          <ac:chgData name="Baptiste Monget" userId="dcb48374e8be4b16" providerId="LiveId" clId="{AFA52C59-50E1-49C3-B61F-2B27562B72E7}" dt="2025-05-13T08:33:46.205" v="0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modSp mod">
        <pc:chgData name="Baptiste Monget" userId="dcb48374e8be4b16" providerId="LiveId" clId="{AFA52C59-50E1-49C3-B61F-2B27562B72E7}" dt="2025-05-13T08:37:54.979" v="453" actId="20577"/>
        <pc:sldMkLst>
          <pc:docMk/>
          <pc:sldMk cId="3606091577" sldId="287"/>
        </pc:sldMkLst>
        <pc:spChg chg="mod">
          <ac:chgData name="Baptiste Monget" userId="dcb48374e8be4b16" providerId="LiveId" clId="{AFA52C59-50E1-49C3-B61F-2B27562B72E7}" dt="2025-05-13T08:36:21.645" v="377" actId="20577"/>
          <ac:spMkLst>
            <pc:docMk/>
            <pc:sldMk cId="3606091577" sldId="287"/>
            <ac:spMk id="13" creationId="{4DDBC1F5-5667-4EF4-5F5F-CEE0F82A880C}"/>
          </ac:spMkLst>
        </pc:spChg>
        <pc:spChg chg="mod">
          <ac:chgData name="Baptiste Monget" userId="dcb48374e8be4b16" providerId="LiveId" clId="{AFA52C59-50E1-49C3-B61F-2B27562B72E7}" dt="2025-05-13T08:34:42.538" v="110" actId="20577"/>
          <ac:spMkLst>
            <pc:docMk/>
            <pc:sldMk cId="3606091577" sldId="287"/>
            <ac:spMk id="17" creationId="{2CB9617E-51CF-E21B-6059-770EBEFFC084}"/>
          </ac:spMkLst>
        </pc:spChg>
        <pc:spChg chg="mod">
          <ac:chgData name="Baptiste Monget" userId="dcb48374e8be4b16" providerId="LiveId" clId="{AFA52C59-50E1-49C3-B61F-2B27562B72E7}" dt="2025-05-13T08:37:54.979" v="453" actId="20577"/>
          <ac:spMkLst>
            <pc:docMk/>
            <pc:sldMk cId="3606091577" sldId="287"/>
            <ac:spMk id="18" creationId="{3347ECF8-0373-A355-444C-CEA47E203365}"/>
          </ac:spMkLst>
        </pc:spChg>
      </pc:sldChg>
      <pc:sldChg chg="addSp delSp modSp mod">
        <pc:chgData name="Baptiste Monget" userId="dcb48374e8be4b16" providerId="LiveId" clId="{AFA52C59-50E1-49C3-B61F-2B27562B72E7}" dt="2025-05-13T08:37:31.413" v="451" actId="1038"/>
        <pc:sldMkLst>
          <pc:docMk/>
          <pc:sldMk cId="831090777" sldId="288"/>
        </pc:sldMkLst>
      </pc:sldChg>
    </pc:docChg>
  </pc:docChgLst>
  <pc:docChgLst>
    <pc:chgData name="TIM GRUGRU" userId="f4d65a87c7acd407" providerId="Windows Live" clId="Web-{B53B8CD5-2DA4-F3EF-CC3A-8A90B96BA1DB}"/>
    <pc:docChg chg="addSld delSld modSld">
      <pc:chgData name="TIM GRUGRU" userId="f4d65a87c7acd407" providerId="Windows Live" clId="Web-{B53B8CD5-2DA4-F3EF-CC3A-8A90B96BA1DB}" dt="2025-04-10T07:07:06.873" v="543" actId="20577"/>
      <pc:docMkLst>
        <pc:docMk/>
      </pc:docMkLst>
      <pc:sldChg chg="delSp modSp">
        <pc:chgData name="TIM GRUGRU" userId="f4d65a87c7acd407" providerId="Windows Live" clId="Web-{B53B8CD5-2DA4-F3EF-CC3A-8A90B96BA1DB}" dt="2025-04-10T07:05:59.027" v="473" actId="14100"/>
        <pc:sldMkLst>
          <pc:docMk/>
          <pc:sldMk cId="244001227" sldId="261"/>
        </pc:sldMkLst>
        <pc:spChg chg="mod">
          <ac:chgData name="TIM GRUGRU" userId="f4d65a87c7acd407" providerId="Windows Live" clId="Web-{B53B8CD5-2DA4-F3EF-CC3A-8A90B96BA1DB}" dt="2025-04-10T07:05:05.775" v="441" actId="20577"/>
          <ac:spMkLst>
            <pc:docMk/>
            <pc:sldMk cId="244001227" sldId="261"/>
            <ac:spMk id="6" creationId="{2CD3A15F-E0BB-EF25-722B-8175E544BBC4}"/>
          </ac:spMkLst>
        </pc:spChg>
      </pc:sldChg>
      <pc:sldChg chg="add del">
        <pc:chgData name="TIM GRUGRU" userId="f4d65a87c7acd407" providerId="Windows Live" clId="Web-{B53B8CD5-2DA4-F3EF-CC3A-8A90B96BA1DB}" dt="2025-04-10T06:41:52.303" v="19"/>
        <pc:sldMkLst>
          <pc:docMk/>
          <pc:sldMk cId="2939870407" sldId="270"/>
        </pc:sldMkLst>
      </pc:sldChg>
      <pc:sldChg chg="addSp modSp new">
        <pc:chgData name="TIM GRUGRU" userId="f4d65a87c7acd407" providerId="Windows Live" clId="Web-{B53B8CD5-2DA4-F3EF-CC3A-8A90B96BA1DB}" dt="2025-04-10T07:07:06.873" v="543" actId="20577"/>
        <pc:sldMkLst>
          <pc:docMk/>
          <pc:sldMk cId="3004296551" sldId="285"/>
        </pc:sldMkLst>
        <pc:spChg chg="mod">
          <ac:chgData name="TIM GRUGRU" userId="f4d65a87c7acd407" providerId="Windows Live" clId="Web-{B53B8CD5-2DA4-F3EF-CC3A-8A90B96BA1DB}" dt="2025-04-10T06:59:48.857" v="229" actId="1076"/>
          <ac:spMkLst>
            <pc:docMk/>
            <pc:sldMk cId="3004296551" sldId="285"/>
            <ac:spMk id="2" creationId="{C6D73025-094D-CC7B-0C11-73E58A53E46B}"/>
          </ac:spMkLst>
        </pc:spChg>
        <pc:spChg chg="add mod">
          <ac:chgData name="TIM GRUGRU" userId="f4d65a87c7acd407" providerId="Windows Live" clId="Web-{B53B8CD5-2DA4-F3EF-CC3A-8A90B96BA1DB}" dt="2025-04-10T07:07:06.873" v="543" actId="20577"/>
          <ac:spMkLst>
            <pc:docMk/>
            <pc:sldMk cId="3004296551" sldId="285"/>
            <ac:spMk id="4" creationId="{4C4CA1CE-0255-75D5-A3AF-1A9B58D66189}"/>
          </ac:spMkLst>
        </pc:spChg>
        <pc:spChg chg="add mod">
          <ac:chgData name="TIM GRUGRU" userId="f4d65a87c7acd407" providerId="Windows Live" clId="Web-{B53B8CD5-2DA4-F3EF-CC3A-8A90B96BA1DB}" dt="2025-04-10T07:04:27.789" v="417" actId="1076"/>
          <ac:spMkLst>
            <pc:docMk/>
            <pc:sldMk cId="3004296551" sldId="285"/>
            <ac:spMk id="5" creationId="{C1440B1B-4BB2-E0DC-296B-EDE45712F14F}"/>
          </ac:spMkLst>
        </pc:spChg>
        <pc:picChg chg="add mod">
          <ac:chgData name="TIM GRUGRU" userId="f4d65a87c7acd407" providerId="Windows Live" clId="Web-{B53B8CD5-2DA4-F3EF-CC3A-8A90B96BA1DB}" dt="2025-04-10T06:59:56.811" v="230" actId="1076"/>
          <ac:picMkLst>
            <pc:docMk/>
            <pc:sldMk cId="3004296551" sldId="285"/>
            <ac:picMk id="3" creationId="{AE55DB90-C71E-F362-4F33-0D821321A1C7}"/>
          </ac:picMkLst>
        </pc:picChg>
      </pc:sldChg>
    </pc:docChg>
  </pc:docChgLst>
  <pc:docChgLst>
    <pc:chgData name="Sofian Archambault" userId="db12d9d74e99a5d3" providerId="Windows Live" clId="Web-{F8988A72-F556-0058-10D5-80CFED938677}"/>
    <pc:docChg chg="addSld modSld">
      <pc:chgData name="Sofian Archambault" userId="db12d9d74e99a5d3" providerId="Windows Live" clId="Web-{F8988A72-F556-0058-10D5-80CFED938677}" dt="2025-04-10T06:50:28.100" v="390" actId="20577"/>
      <pc:docMkLst>
        <pc:docMk/>
      </pc:docMkLst>
      <pc:sldChg chg="modSp">
        <pc:chgData name="Sofian Archambault" userId="db12d9d74e99a5d3" providerId="Windows Live" clId="Web-{F8988A72-F556-0058-10D5-80CFED938677}" dt="2025-04-10T06:50:28.100" v="390" actId="20577"/>
        <pc:sldMkLst>
          <pc:docMk/>
          <pc:sldMk cId="244001227" sldId="261"/>
        </pc:sldMkLst>
      </pc:sldChg>
      <pc:sldChg chg="addSp modSp add replId">
        <pc:chgData name="Sofian Archambault" userId="db12d9d74e99a5d3" providerId="Windows Live" clId="Web-{F8988A72-F556-0058-10D5-80CFED938677}" dt="2025-04-10T06:30:43.412" v="85" actId="20577"/>
        <pc:sldMkLst>
          <pc:docMk/>
          <pc:sldMk cId="2939870407" sldId="270"/>
        </pc:sldMkLst>
        <pc:spChg chg="add mod">
          <ac:chgData name="Sofian Archambault" userId="db12d9d74e99a5d3" providerId="Windows Live" clId="Web-{F8988A72-F556-0058-10D5-80CFED938677}" dt="2025-04-10T06:26:17.044" v="34" actId="20577"/>
          <ac:spMkLst>
            <pc:docMk/>
            <pc:sldMk cId="2939870407" sldId="270"/>
            <ac:spMk id="4" creationId="{CE50A986-E7E9-D51D-78FC-833940A8EA04}"/>
          </ac:spMkLst>
        </pc:spChg>
        <pc:spChg chg="mod">
          <ac:chgData name="Sofian Archambault" userId="db12d9d74e99a5d3" providerId="Windows Live" clId="Web-{F8988A72-F556-0058-10D5-80CFED938677}" dt="2025-04-10T06:30:43.412" v="85" actId="20577"/>
          <ac:spMkLst>
            <pc:docMk/>
            <pc:sldMk cId="2939870407" sldId="270"/>
            <ac:spMk id="7" creationId="{83D925D5-A178-C842-CCB5-EAA56E144C62}"/>
          </ac:spMkLst>
        </pc:spChg>
        <pc:picChg chg="add mod">
          <ac:chgData name="Sofian Archambault" userId="db12d9d74e99a5d3" providerId="Windows Live" clId="Web-{F8988A72-F556-0058-10D5-80CFED938677}" dt="2025-04-10T06:25:27.684" v="4" actId="1076"/>
          <ac:picMkLst>
            <pc:docMk/>
            <pc:sldMk cId="2939870407" sldId="270"/>
            <ac:picMk id="2" creationId="{51857783-F034-777D-BB99-042A45C56B69}"/>
          </ac:picMkLst>
        </pc:picChg>
      </pc:sldChg>
      <pc:sldChg chg="addSp delSp modSp add replId">
        <pc:chgData name="Sofian Archambault" userId="db12d9d74e99a5d3" providerId="Windows Live" clId="Web-{F8988A72-F556-0058-10D5-80CFED938677}" dt="2025-04-10T06:32:11.867" v="88" actId="20577"/>
        <pc:sldMkLst>
          <pc:docMk/>
          <pc:sldMk cId="405231846" sldId="282"/>
        </pc:sldMkLst>
        <pc:spChg chg="mod">
          <ac:chgData name="Sofian Archambault" userId="db12d9d74e99a5d3" providerId="Windows Live" clId="Web-{F8988A72-F556-0058-10D5-80CFED938677}" dt="2025-04-10T06:32:11.867" v="88" actId="20577"/>
          <ac:spMkLst>
            <pc:docMk/>
            <pc:sldMk cId="405231846" sldId="282"/>
            <ac:spMk id="7" creationId="{005C9F1B-B39C-9569-2F7A-FBAC1515AAB2}"/>
          </ac:spMkLst>
        </pc:spChg>
        <pc:picChg chg="add mod">
          <ac:chgData name="Sofian Archambault" userId="db12d9d74e99a5d3" providerId="Windows Live" clId="Web-{F8988A72-F556-0058-10D5-80CFED938677}" dt="2025-04-10T06:30:14.656" v="46" actId="14100"/>
          <ac:picMkLst>
            <pc:docMk/>
            <pc:sldMk cId="405231846" sldId="282"/>
            <ac:picMk id="3" creationId="{671481C1-20AB-4F22-5D69-9E2D0B0D69B5}"/>
          </ac:picMkLst>
        </pc:picChg>
      </pc:sldChg>
      <pc:sldChg chg="addSp delSp modSp add replId">
        <pc:chgData name="Sofian Archambault" userId="db12d9d74e99a5d3" providerId="Windows Live" clId="Web-{F8988A72-F556-0058-10D5-80CFED938677}" dt="2025-04-10T06:47:19.988" v="186" actId="1076"/>
        <pc:sldMkLst>
          <pc:docMk/>
          <pc:sldMk cId="3058657786" sldId="284"/>
        </pc:sldMkLst>
        <pc:spChg chg="mod">
          <ac:chgData name="Sofian Archambault" userId="db12d9d74e99a5d3" providerId="Windows Live" clId="Web-{F8988A72-F556-0058-10D5-80CFED938677}" dt="2025-04-10T06:47:19.988" v="186" actId="1076"/>
          <ac:spMkLst>
            <pc:docMk/>
            <pc:sldMk cId="3058657786" sldId="284"/>
            <ac:spMk id="4" creationId="{0EF792CC-BF93-2BE2-84A9-E52FF38C6FAB}"/>
          </ac:spMkLst>
        </pc:spChg>
        <pc:spChg chg="mod">
          <ac:chgData name="Sofian Archambault" userId="db12d9d74e99a5d3" providerId="Windows Live" clId="Web-{F8988A72-F556-0058-10D5-80CFED938677}" dt="2025-04-10T06:32:25.883" v="99" actId="20577"/>
          <ac:spMkLst>
            <pc:docMk/>
            <pc:sldMk cId="3058657786" sldId="284"/>
            <ac:spMk id="7" creationId="{D640FFE4-EC8C-B548-BAF8-A4DBFD581605}"/>
          </ac:spMkLst>
        </pc:spChg>
        <pc:picChg chg="add mod">
          <ac:chgData name="Sofian Archambault" userId="db12d9d74e99a5d3" providerId="Windows Live" clId="Web-{F8988A72-F556-0058-10D5-80CFED938677}" dt="2025-04-10T06:36:19.901" v="173" actId="1076"/>
          <ac:picMkLst>
            <pc:docMk/>
            <pc:sldMk cId="3058657786" sldId="284"/>
            <ac:picMk id="2" creationId="{5B1372FB-720E-0003-5EE8-438E7DCBCB95}"/>
          </ac:picMkLst>
        </pc:picChg>
        <pc:picChg chg="add mod">
          <ac:chgData name="Sofian Archambault" userId="db12d9d74e99a5d3" providerId="Windows Live" clId="Web-{F8988A72-F556-0058-10D5-80CFED938677}" dt="2025-04-10T06:36:27.855" v="174" actId="1076"/>
          <ac:picMkLst>
            <pc:docMk/>
            <pc:sldMk cId="3058657786" sldId="284"/>
            <ac:picMk id="5" creationId="{90C3870D-BBAB-81DB-C195-5684230948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5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88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08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582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388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25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781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193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7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0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78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88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88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85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90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68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18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345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23/05/2025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Projet </a:t>
            </a:r>
            <a:r>
              <a:rPr lang="fr-FR" err="1"/>
              <a:t>ZigBee</a:t>
            </a:r>
            <a:br>
              <a:rPr lang="fr-FR"/>
            </a:br>
            <a:r>
              <a:rPr lang="fr-FR"/>
              <a:t>Weekly W21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Promo MT 2026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258E-A28D-9559-E8EA-A2D9B8D2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FDA9B-F5CC-2482-9E39-385B4DB4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Bench LNA réseau adaptation 50 ohm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293B7-B932-BB2F-4E33-805A8984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937269-BF2B-A580-9424-1E1AE134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4663165C-5A6F-CE44-1317-929EE0D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40434" r="-650" b="30321"/>
          <a:stretch/>
        </p:blipFill>
        <p:spPr>
          <a:xfrm>
            <a:off x="411084" y="1929737"/>
            <a:ext cx="11780916" cy="2386583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39976C6-1C7F-C955-3BF7-DE4D416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2" b="83726"/>
          <a:stretch/>
        </p:blipFill>
        <p:spPr>
          <a:xfrm>
            <a:off x="5360045" y="33090"/>
            <a:ext cx="6761073" cy="1106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542F0CB-7706-59A2-CEB5-4B434ABAB459}"/>
                  </a:ext>
                </a:extLst>
              </p:cNvPr>
              <p:cNvSpPr txBox="1"/>
              <p:nvPr/>
            </p:nvSpPr>
            <p:spPr>
              <a:xfrm>
                <a:off x="258532" y="4512271"/>
                <a:ext cx="6051337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1,9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𝟓𝟓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 i="1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8,7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542F0CB-7706-59A2-CEB5-4B434ABA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32" y="4512271"/>
                <a:ext cx="6051337" cy="1614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33EA78F-6E40-9FB7-8955-03D8F1B0C9EC}"/>
                  </a:ext>
                </a:extLst>
              </p:cNvPr>
              <p:cNvSpPr txBox="1"/>
              <p:nvPr/>
            </p:nvSpPr>
            <p:spPr>
              <a:xfrm>
                <a:off x="6309869" y="4650730"/>
                <a:ext cx="5631926" cy="1227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i="1">
                    <a:latin typeface="Cambria Math" panose="02040503050406030204" pitchFamily="18" charset="0"/>
                  </a:rPr>
                  <a:t>Gain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car impédance réseau adapté en sortie</a:t>
                </a:r>
              </a:p>
              <a:p>
                <a:r>
                  <a:rPr lang="fr-FR" i="1">
                    <a:latin typeface="Cambria Math" panose="02040503050406030204" pitchFamily="18" charset="0"/>
                  </a:rPr>
                  <a:t>Gain peu élevé par rapport à sans l’adaptation car le réseau prend beaucoup de gain</a:t>
                </a:r>
                <a:endParaRPr lang="fr-F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=4,45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33EA78F-6E40-9FB7-8955-03D8F1B0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869" y="4650730"/>
                <a:ext cx="5631926" cy="1227387"/>
              </a:xfrm>
              <a:prstGeom prst="rect">
                <a:avLst/>
              </a:prstGeom>
              <a:blipFill>
                <a:blip r:embed="rId4"/>
                <a:stretch>
                  <a:fillRect l="-866" t="-3483" b="-4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90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6122-1706-DB43-B598-E26F38141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918225-01F1-9B26-CACE-347C656C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Bench LNA + réseau adaptation Hi-</a:t>
            </a:r>
            <a:r>
              <a:rPr lang="fr-FR" err="1"/>
              <a:t>impedance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31A11-4A78-5D2A-DDD2-5CB137F1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ACB9FB-F856-C826-1778-244F7707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916919AC-5960-CBA7-B9F4-42E9F30F3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5" b="620"/>
          <a:stretch/>
        </p:blipFill>
        <p:spPr>
          <a:xfrm>
            <a:off x="411084" y="1929737"/>
            <a:ext cx="11780916" cy="2386583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B6B8FAF-F35E-1B1B-C277-8238B05F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2" b="83726"/>
          <a:stretch/>
        </p:blipFill>
        <p:spPr>
          <a:xfrm>
            <a:off x="5360045" y="33090"/>
            <a:ext cx="6761073" cy="1106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4052C-F503-2564-EC1E-807874E10809}"/>
                  </a:ext>
                </a:extLst>
              </p:cNvPr>
              <p:cNvSpPr txBox="1"/>
              <p:nvPr/>
            </p:nvSpPr>
            <p:spPr>
              <a:xfrm>
                <a:off x="116395" y="4299846"/>
                <a:ext cx="6051337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1,9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𝟓𝟓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 i="1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8,7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4052C-F503-2564-EC1E-807874E10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5" y="4299846"/>
                <a:ext cx="6051337" cy="1614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4C947F6-D9E4-2A05-665C-C8DA67796B10}"/>
                  </a:ext>
                </a:extLst>
              </p:cNvPr>
              <p:cNvSpPr txBox="1"/>
              <p:nvPr/>
            </p:nvSpPr>
            <p:spPr>
              <a:xfrm>
                <a:off x="6301542" y="4316320"/>
                <a:ext cx="5631926" cy="9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i="1">
                    <a:latin typeface="Cambria Math" panose="02040503050406030204" pitchFamily="18" charset="0"/>
                  </a:rPr>
                  <a:t>Gain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pour observer le gain en entrée du mixer (mixer = Hi-Z)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=10,3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4C947F6-D9E4-2A05-665C-C8DA67796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542" y="4316320"/>
                <a:ext cx="5631926" cy="950388"/>
              </a:xfrm>
              <a:prstGeom prst="rect">
                <a:avLst/>
              </a:prstGeom>
              <a:blipFill>
                <a:blip r:embed="rId4"/>
                <a:stretch>
                  <a:fillRect l="-974" t="-3846" b="-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71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F11BD-69F2-339C-901C-AD8B90AD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LAYOUT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2C1084-1A02-81C0-EDFF-393F091C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7" y="2224086"/>
            <a:ext cx="4971945" cy="39671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8BD282-232B-5E76-09DA-663C70B7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918" y="1371599"/>
            <a:ext cx="3039065" cy="45529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8391E3-86AF-2544-010A-2D21F8DA817B}"/>
              </a:ext>
            </a:extLst>
          </p:cNvPr>
          <p:cNvSpPr txBox="1"/>
          <p:nvPr/>
        </p:nvSpPr>
        <p:spPr>
          <a:xfrm>
            <a:off x="7366621" y="6006582"/>
            <a:ext cx="634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Les 2 capacités :</a:t>
            </a:r>
          </a:p>
          <a:p>
            <a:r>
              <a:rPr lang="fr-FR">
                <a:sym typeface="Wingdings" panose="05000000000000000000" pitchFamily="2" charset="2"/>
              </a:rPr>
              <a:t>	 </a:t>
            </a:r>
            <a:r>
              <a:rPr lang="fr-FR"/>
              <a:t>Connectées en parallèles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BAB06A-DC10-0342-2E67-43A06BC2B606}"/>
              </a:ext>
            </a:extLst>
          </p:cNvPr>
          <p:cNvSpPr txBox="1"/>
          <p:nvPr/>
        </p:nvSpPr>
        <p:spPr>
          <a:xfrm>
            <a:off x="1315079" y="5821916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DRAIN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6B5D42-E21C-0649-7756-8301D308F6AC}"/>
              </a:ext>
            </a:extLst>
          </p:cNvPr>
          <p:cNvSpPr txBox="1"/>
          <p:nvPr/>
        </p:nvSpPr>
        <p:spPr>
          <a:xfrm>
            <a:off x="3541418" y="2897741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DRAIN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D7E8B2-A542-03B6-AD28-AA555CE6E376}"/>
              </a:ext>
            </a:extLst>
          </p:cNvPr>
          <p:cNvSpPr txBox="1"/>
          <p:nvPr/>
        </p:nvSpPr>
        <p:spPr>
          <a:xfrm>
            <a:off x="3539506" y="5821916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SOURCE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3BC9E8-EBDA-7F9C-1E74-179351F0357C}"/>
              </a:ext>
            </a:extLst>
          </p:cNvPr>
          <p:cNvSpPr txBox="1"/>
          <p:nvPr/>
        </p:nvSpPr>
        <p:spPr>
          <a:xfrm>
            <a:off x="1167781" y="2897741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SOURCE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5941AA-1856-5022-5886-153886B911DC}"/>
              </a:ext>
            </a:extLst>
          </p:cNvPr>
          <p:cNvSpPr txBox="1"/>
          <p:nvPr/>
        </p:nvSpPr>
        <p:spPr>
          <a:xfrm>
            <a:off x="3539505" y="2224086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GRILLE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E51789-99E1-2A08-B6FB-49016AF29F90}"/>
              </a:ext>
            </a:extLst>
          </p:cNvPr>
          <p:cNvSpPr txBox="1"/>
          <p:nvPr/>
        </p:nvSpPr>
        <p:spPr>
          <a:xfrm>
            <a:off x="1167781" y="2224086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GRILLE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4EAE10D-BD6A-8F34-BD7B-0DAFF929E7F1}"/>
              </a:ext>
            </a:extLst>
          </p:cNvPr>
          <p:cNvSpPr txBox="1"/>
          <p:nvPr/>
        </p:nvSpPr>
        <p:spPr>
          <a:xfrm rot="16200000">
            <a:off x="4520869" y="3611225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SUB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CEBE30C-11DE-B918-EF6D-6CC7CAF25D64}"/>
              </a:ext>
            </a:extLst>
          </p:cNvPr>
          <p:cNvSpPr txBox="1"/>
          <p:nvPr/>
        </p:nvSpPr>
        <p:spPr>
          <a:xfrm rot="16200000">
            <a:off x="-55450" y="3576395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SUB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FEF599-BF87-B8AB-BDB3-C027288A9479}"/>
              </a:ext>
            </a:extLst>
          </p:cNvPr>
          <p:cNvSpPr txBox="1"/>
          <p:nvPr/>
        </p:nvSpPr>
        <p:spPr>
          <a:xfrm>
            <a:off x="8071512" y="2101423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C1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118F7B-5CE8-419F-6529-114D58A22646}"/>
              </a:ext>
            </a:extLst>
          </p:cNvPr>
          <p:cNvSpPr txBox="1"/>
          <p:nvPr/>
        </p:nvSpPr>
        <p:spPr>
          <a:xfrm>
            <a:off x="8147712" y="4738053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C2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F1A00BB-23D7-6979-5728-F98CB8215D7D}"/>
              </a:ext>
            </a:extLst>
          </p:cNvPr>
          <p:cNvSpPr txBox="1"/>
          <p:nvPr/>
        </p:nvSpPr>
        <p:spPr>
          <a:xfrm>
            <a:off x="282035" y="1681797"/>
            <a:ext cx="665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Nmos1 et nmos2 connectés par le drain et la source</a:t>
            </a:r>
          </a:p>
        </p:txBody>
      </p:sp>
    </p:spTree>
    <p:extLst>
      <p:ext uri="{BB962C8B-B14F-4D97-AF65-F5344CB8AC3E}">
        <p14:creationId xmlns:p14="http://schemas.microsoft.com/office/powerpoint/2010/main" val="131405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437B-A79C-FAC1-145C-CCBB2386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FB8EF1-9C6E-C491-6D35-7AC6D65F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LNA 2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B9F6312-5B08-9835-B967-041EBF419F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0C3BF70B-3422-D65D-5410-75F8CE8B0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90024D05-22E2-5B23-845B-368C98DD20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F344A739-CC70-CFBB-E9BE-7A8BB542BD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9E3AB960-4C73-2033-AFBB-ABA8909B1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FAE907D4-3F53-CC44-C3AE-EB73478D0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4E10A29-52F3-A18C-DF81-8B8917227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6B18C0-57AE-824E-D149-E8B5C8F43152}"/>
              </a:ext>
            </a:extLst>
          </p:cNvPr>
          <p:cNvSpPr txBox="1"/>
          <p:nvPr/>
        </p:nvSpPr>
        <p:spPr>
          <a:xfrm>
            <a:off x="-263746" y="2051309"/>
            <a:ext cx="2951419" cy="116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BB93CB-740B-9FE9-F214-453097F46851}"/>
              </a:ext>
            </a:extLst>
          </p:cNvPr>
          <p:cNvSpPr txBox="1"/>
          <p:nvPr/>
        </p:nvSpPr>
        <p:spPr>
          <a:xfrm>
            <a:off x="651739" y="2149321"/>
            <a:ext cx="509250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Etude de l'étage single </a:t>
            </a:r>
            <a:r>
              <a:rPr lang="fr-FR" err="1">
                <a:solidFill>
                  <a:schemeClr val="bg1"/>
                </a:solidFill>
              </a:rPr>
              <a:t>ended</a:t>
            </a:r>
            <a:r>
              <a:rPr lang="fr-FR">
                <a:solidFill>
                  <a:schemeClr val="bg1"/>
                </a:solidFill>
              </a:rPr>
              <a:t> terminée (design + </a:t>
            </a:r>
            <a:r>
              <a:rPr lang="fr-FR" err="1">
                <a:solidFill>
                  <a:schemeClr val="bg1"/>
                </a:solidFill>
              </a:rPr>
              <a:t>layout</a:t>
            </a:r>
            <a:r>
              <a:rPr lang="fr-FR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Simulation single </a:t>
            </a:r>
            <a:r>
              <a:rPr lang="fr-FR" err="1">
                <a:solidFill>
                  <a:schemeClr val="bg1"/>
                </a:solidFill>
              </a:rPr>
              <a:t>ended</a:t>
            </a:r>
            <a:r>
              <a:rPr lang="fr-FR">
                <a:solidFill>
                  <a:schemeClr val="bg1"/>
                </a:solidFill>
              </a:rPr>
              <a:t> (Gain, Adaptation entrée/sortie, Bruit, Transitoire)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Montage différentiel terminé (schéma)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1C6810-C605-EDC2-E394-33B9066E5740}"/>
              </a:ext>
            </a:extLst>
          </p:cNvPr>
          <p:cNvSpPr txBox="1"/>
          <p:nvPr/>
        </p:nvSpPr>
        <p:spPr>
          <a:xfrm>
            <a:off x="5051646" y="251164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642624-7D6E-4BAD-80B3-81DA8DCBD7C1}"/>
              </a:ext>
            </a:extLst>
          </p:cNvPr>
          <p:cNvSpPr txBox="1"/>
          <p:nvPr/>
        </p:nvSpPr>
        <p:spPr>
          <a:xfrm>
            <a:off x="6650626" y="2152103"/>
            <a:ext cx="476543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Etude complète du montage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chemeClr val="bg1"/>
                </a:solidFill>
              </a:rPr>
              <a:t>Layout</a:t>
            </a:r>
            <a:r>
              <a:rPr lang="fr-FR">
                <a:solidFill>
                  <a:schemeClr val="bg1"/>
                </a:solidFill>
              </a:rPr>
              <a:t> du montage diff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Mise en cascade des blocs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00EB2E-53FA-9FA4-6063-E384E12A5165}"/>
              </a:ext>
            </a:extLst>
          </p:cNvPr>
          <p:cNvSpPr txBox="1"/>
          <p:nvPr/>
        </p:nvSpPr>
        <p:spPr>
          <a:xfrm>
            <a:off x="2147899" y="5714700"/>
            <a:ext cx="76452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Simu SP du montage diff</a:t>
            </a:r>
          </a:p>
        </p:txBody>
      </p:sp>
    </p:spTree>
    <p:extLst>
      <p:ext uri="{BB962C8B-B14F-4D97-AF65-F5344CB8AC3E}">
        <p14:creationId xmlns:p14="http://schemas.microsoft.com/office/powerpoint/2010/main" val="422478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CD56-B43B-3D7E-FDEB-95FCA98C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C5989-29A4-26E3-9EF8-E0CAE21C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385846C5-FD1D-CEA4-59D8-2E5E4024AA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5183ED89-D236-E3F7-A7AB-FD3D301F7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51" y="198107"/>
            <a:ext cx="5500501" cy="3225758"/>
          </a:xfrm>
          <a:prstGeom prst="rect">
            <a:avLst/>
          </a:prstGeom>
        </p:spPr>
      </p:pic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B3250FB4-1265-47A5-70F3-8C9FC3210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80" y="3548743"/>
            <a:ext cx="5143500" cy="2590800"/>
          </a:xfrm>
          <a:prstGeom prst="rect">
            <a:avLst/>
          </a:prstGeom>
        </p:spPr>
      </p:pic>
      <p:pic>
        <p:nvPicPr>
          <p:cNvPr id="9" name="Image 8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DD49E079-0462-18F9-6EF4-20CE5B1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4" r="183" b="5705"/>
          <a:stretch>
            <a:fillRect/>
          </a:stretch>
        </p:blipFill>
        <p:spPr>
          <a:xfrm>
            <a:off x="6655996" y="3754148"/>
            <a:ext cx="5253151" cy="27834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F664414-C4C1-3C27-D593-55A8D378FF17}"/>
              </a:ext>
            </a:extLst>
          </p:cNvPr>
          <p:cNvSpPr txBox="1"/>
          <p:nvPr/>
        </p:nvSpPr>
        <p:spPr>
          <a:xfrm>
            <a:off x="771895" y="1524619"/>
            <a:ext cx="21788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Gain = 15.4 dB (</a:t>
            </a:r>
            <a:r>
              <a:rPr lang="fr-FR" err="1"/>
              <a:t>Zout</a:t>
            </a:r>
            <a:r>
              <a:rPr lang="fr-FR"/>
              <a:t> = 5k Ohm)</a:t>
            </a:r>
          </a:p>
          <a:p>
            <a:endParaRPr lang="fr-FR"/>
          </a:p>
          <a:p>
            <a:r>
              <a:rPr lang="fr-FR"/>
              <a:t>Gain = 6.51dB (</a:t>
            </a:r>
            <a:r>
              <a:rPr lang="fr-FR" err="1"/>
              <a:t>Zout</a:t>
            </a:r>
            <a:r>
              <a:rPr lang="fr-FR"/>
              <a:t> = 50 Ohm)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288462-BA00-0E94-8A47-DD235EC7AB3A}"/>
              </a:ext>
            </a:extLst>
          </p:cNvPr>
          <p:cNvSpPr txBox="1"/>
          <p:nvPr/>
        </p:nvSpPr>
        <p:spPr>
          <a:xfrm>
            <a:off x="9322128" y="1524618"/>
            <a:ext cx="25845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Nf_dB</a:t>
            </a:r>
            <a:r>
              <a:rPr lang="fr-FR"/>
              <a:t> = 5.67 dB &gt;= marge (5.01 dB) --&gt; mesuré en single </a:t>
            </a:r>
          </a:p>
          <a:p>
            <a:endParaRPr lang="fr-FR"/>
          </a:p>
          <a:p>
            <a:r>
              <a:rPr lang="fr-FR"/>
              <a:t>Diff = - de bruit </a:t>
            </a:r>
          </a:p>
        </p:txBody>
      </p:sp>
    </p:spTree>
    <p:extLst>
      <p:ext uri="{BB962C8B-B14F-4D97-AF65-F5344CB8AC3E}">
        <p14:creationId xmlns:p14="http://schemas.microsoft.com/office/powerpoint/2010/main" val="5379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EC95-DDF2-86F3-1A3D-CCBD455ED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2CA331-52CD-4513-8C1D-EA77A044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486513BC-ED99-0207-23B3-559521FE1B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97AD8B18-7A0C-4EE9-9CD5-70960962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52" y="3484664"/>
            <a:ext cx="4841298" cy="3292929"/>
          </a:xfrm>
          <a:prstGeom prst="rect">
            <a:avLst/>
          </a:prstGeom>
        </p:spPr>
      </p:pic>
      <p:pic>
        <p:nvPicPr>
          <p:cNvPr id="4" name="Image 3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091699CD-52A3-AC9B-6B88-B01C2BAE0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530" y="149493"/>
            <a:ext cx="3996913" cy="3134963"/>
          </a:xfrm>
          <a:prstGeom prst="rect">
            <a:avLst/>
          </a:prstGeom>
        </p:spPr>
      </p:pic>
      <p:pic>
        <p:nvPicPr>
          <p:cNvPr id="5" name="Image 4" descr="Une image contenant texte, ligne, Tracé, Police&#10;&#10;Le contenu généré par l’IA peut être incorrect.">
            <a:extLst>
              <a:ext uri="{FF2B5EF4-FFF2-40B4-BE49-F238E27FC236}">
                <a16:creationId xmlns:a16="http://schemas.microsoft.com/office/drawing/2014/main" id="{D820AF71-CEF7-5D77-5F9C-D608D593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t="4808" r="2514" b="309"/>
          <a:stretch>
            <a:fillRect/>
          </a:stretch>
        </p:blipFill>
        <p:spPr>
          <a:xfrm>
            <a:off x="1280310" y="3427791"/>
            <a:ext cx="4992747" cy="303665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1CE2CE-D445-D8AF-49B4-C1AD6777B178}"/>
              </a:ext>
            </a:extLst>
          </p:cNvPr>
          <p:cNvSpPr txBox="1"/>
          <p:nvPr/>
        </p:nvSpPr>
        <p:spPr>
          <a:xfrm>
            <a:off x="643246" y="1722541"/>
            <a:ext cx="25845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Le signal est amplifié </a:t>
            </a:r>
          </a:p>
          <a:p>
            <a:endParaRPr lang="fr-FR"/>
          </a:p>
          <a:p>
            <a:r>
              <a:rPr lang="fr-FR"/>
              <a:t>Mesure du gain en </a:t>
            </a:r>
            <a:r>
              <a:rPr lang="fr-FR" err="1"/>
              <a:t>tran</a:t>
            </a:r>
            <a:r>
              <a:rPr lang="fr-FR"/>
              <a:t> n'est pas pertinente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E80E0C-1441-D128-47EA-51395270E8EB}"/>
              </a:ext>
            </a:extLst>
          </p:cNvPr>
          <p:cNvSpPr txBox="1"/>
          <p:nvPr/>
        </p:nvSpPr>
        <p:spPr>
          <a:xfrm>
            <a:off x="8273142" y="1465242"/>
            <a:ext cx="34158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Vin (</a:t>
            </a:r>
            <a:r>
              <a:rPr lang="fr-FR" err="1"/>
              <a:t>peak</a:t>
            </a:r>
            <a:r>
              <a:rPr lang="fr-FR"/>
              <a:t> to </a:t>
            </a:r>
            <a:r>
              <a:rPr lang="fr-FR" err="1"/>
              <a:t>peak</a:t>
            </a:r>
            <a:r>
              <a:rPr lang="fr-FR"/>
              <a:t>) = 0.02 V</a:t>
            </a:r>
          </a:p>
          <a:p>
            <a:r>
              <a:rPr lang="fr-FR" err="1"/>
              <a:t>Vout</a:t>
            </a:r>
            <a:r>
              <a:rPr lang="fr-FR"/>
              <a:t> (</a:t>
            </a:r>
            <a:r>
              <a:rPr lang="fr-FR" err="1"/>
              <a:t>peak</a:t>
            </a:r>
            <a:r>
              <a:rPr lang="fr-FR"/>
              <a:t> to </a:t>
            </a:r>
            <a:r>
              <a:rPr lang="fr-FR" err="1"/>
              <a:t>peak</a:t>
            </a:r>
            <a:r>
              <a:rPr lang="fr-FR"/>
              <a:t>) = 0.11V</a:t>
            </a:r>
          </a:p>
          <a:p>
            <a:endParaRPr lang="fr-FR"/>
          </a:p>
          <a:p>
            <a:r>
              <a:rPr lang="fr-FR"/>
              <a:t>G = 5.5,</a:t>
            </a:r>
          </a:p>
          <a:p>
            <a:r>
              <a:rPr lang="fr-FR"/>
              <a:t>G (dB) = 14.8 dB</a:t>
            </a:r>
          </a:p>
        </p:txBody>
      </p:sp>
    </p:spTree>
    <p:extLst>
      <p:ext uri="{BB962C8B-B14F-4D97-AF65-F5344CB8AC3E}">
        <p14:creationId xmlns:p14="http://schemas.microsoft.com/office/powerpoint/2010/main" val="2718850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ED73C-3035-A4A8-2C8F-343637EFE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A9B94-A303-55AB-E139-FB33E184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DFC71A35-7558-042A-46C5-7102CD38F7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087591EC-2044-A0C3-6C2A-009A20A9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82" y="3967224"/>
            <a:ext cx="7000133" cy="2822617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5B00BDBE-FC41-2DE4-0258-750297A36A06}"/>
              </a:ext>
            </a:extLst>
          </p:cNvPr>
          <p:cNvSpPr/>
          <p:nvPr/>
        </p:nvSpPr>
        <p:spPr>
          <a:xfrm>
            <a:off x="5778396" y="2524124"/>
            <a:ext cx="321468" cy="13334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diagramme, ligne, Police, Dessin technique&#10;&#10;Le contenu généré par l’IA peut être incorrect.">
            <a:extLst>
              <a:ext uri="{FF2B5EF4-FFF2-40B4-BE49-F238E27FC236}">
                <a16:creationId xmlns:a16="http://schemas.microsoft.com/office/drawing/2014/main" id="{947118DC-9082-0D5D-654B-F9DF705C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288039"/>
            <a:ext cx="5734050" cy="20859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2FA0CB6-3360-6077-EC65-94010F4852C5}"/>
              </a:ext>
            </a:extLst>
          </p:cNvPr>
          <p:cNvSpPr txBox="1"/>
          <p:nvPr/>
        </p:nvSpPr>
        <p:spPr>
          <a:xfrm>
            <a:off x="356259" y="2375684"/>
            <a:ext cx="25845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Il faut ajouter un </a:t>
            </a:r>
            <a:r>
              <a:rPr lang="fr-FR" err="1"/>
              <a:t>ballun</a:t>
            </a:r>
            <a:r>
              <a:rPr lang="fr-FR"/>
              <a:t> en entrée et en sortie de l'ampli diff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76279ED-C936-6921-10DD-B5B13C66588A}"/>
              </a:ext>
            </a:extLst>
          </p:cNvPr>
          <p:cNvSpPr txBox="1"/>
          <p:nvPr/>
        </p:nvSpPr>
        <p:spPr>
          <a:xfrm>
            <a:off x="9242960" y="2375684"/>
            <a:ext cx="25845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Pour convertir single vers diff en entrée et diff vers single en sortie</a:t>
            </a:r>
          </a:p>
        </p:txBody>
      </p:sp>
    </p:spTree>
    <p:extLst>
      <p:ext uri="{BB962C8B-B14F-4D97-AF65-F5344CB8AC3E}">
        <p14:creationId xmlns:p14="http://schemas.microsoft.com/office/powerpoint/2010/main" val="133240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8F9EE-612E-5D90-E81F-818F19B30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56C21C-C628-CCF8-0B5B-75A6A093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63E71B9F-2334-8835-E508-4A2B32109D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70381C82-D081-CC82-A1E3-09D329D9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37" y="1896525"/>
            <a:ext cx="4812227" cy="3252973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6C57E74-74AA-FCAB-2277-BCFE7702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59" b="12791"/>
          <a:stretch>
            <a:fillRect/>
          </a:stretch>
        </p:blipFill>
        <p:spPr>
          <a:xfrm>
            <a:off x="1211655" y="2891518"/>
            <a:ext cx="4622724" cy="12523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B89722-CA55-87BF-AAEA-FC95D623AE65}"/>
              </a:ext>
            </a:extLst>
          </p:cNvPr>
          <p:cNvSpPr txBox="1"/>
          <p:nvPr/>
        </p:nvSpPr>
        <p:spPr>
          <a:xfrm>
            <a:off x="1969324" y="4681476"/>
            <a:ext cx="31090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Feuille de calcul des valeurs d'inductance des </a:t>
            </a:r>
            <a:r>
              <a:rPr lang="fr-FR" err="1"/>
              <a:t>ballunes</a:t>
            </a:r>
            <a:r>
              <a:rPr lang="fr-FR"/>
              <a:t> en entrée et en sortie</a:t>
            </a:r>
          </a:p>
        </p:txBody>
      </p:sp>
    </p:spTree>
    <p:extLst>
      <p:ext uri="{BB962C8B-B14F-4D97-AF65-F5344CB8AC3E}">
        <p14:creationId xmlns:p14="http://schemas.microsoft.com/office/powerpoint/2010/main" val="214735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F1315-8084-A6FE-61BF-446605B8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57D8A-B3A6-BF40-95FD-94ECEFBB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49F06584-E40D-E053-6485-88B5A4E36C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capture d’écran, cercle, motif, art&#10;&#10;Le contenu généré par l’IA peut être incorrect.">
            <a:extLst>
              <a:ext uri="{FF2B5EF4-FFF2-40B4-BE49-F238E27FC236}">
                <a16:creationId xmlns:a16="http://schemas.microsoft.com/office/drawing/2014/main" id="{1503412E-BA78-E2F7-9122-C03B3DD7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1" y="1149684"/>
            <a:ext cx="4378623" cy="4932949"/>
          </a:xfrm>
          <a:prstGeom prst="rect">
            <a:avLst/>
          </a:prstGeom>
        </p:spPr>
      </p:pic>
      <p:pic>
        <p:nvPicPr>
          <p:cNvPr id="6" name="Image 5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AE30AD0-1B71-7269-2D8E-DB7603904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45" t="17185" r="16145" b="4294"/>
          <a:stretch>
            <a:fillRect/>
          </a:stretch>
        </p:blipFill>
        <p:spPr>
          <a:xfrm>
            <a:off x="5138615" y="1496038"/>
            <a:ext cx="6868130" cy="4173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F22B83-21F9-08FE-71ED-A3F7C85D0640}"/>
              </a:ext>
            </a:extLst>
          </p:cNvPr>
          <p:cNvSpPr/>
          <p:nvPr/>
        </p:nvSpPr>
        <p:spPr>
          <a:xfrm>
            <a:off x="1296714" y="3382347"/>
            <a:ext cx="650336" cy="4004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818AF6B-28F6-B636-BF63-AAA105FB87E9}"/>
              </a:ext>
            </a:extLst>
          </p:cNvPr>
          <p:cNvCxnSpPr/>
          <p:nvPr/>
        </p:nvCxnSpPr>
        <p:spPr>
          <a:xfrm flipV="1">
            <a:off x="1986401" y="3252501"/>
            <a:ext cx="3146927" cy="32886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07ECEF-C669-5C64-E439-4A63A9529125}"/>
              </a:ext>
            </a:extLst>
          </p:cNvPr>
          <p:cNvSpPr/>
          <p:nvPr/>
        </p:nvSpPr>
        <p:spPr>
          <a:xfrm>
            <a:off x="7633345" y="2500031"/>
            <a:ext cx="1398967" cy="9485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8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CB895-4BEA-7CA5-880F-19D55280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947C8-2FAB-2005-C8E7-A398D791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AA9A512-8302-0C56-A4C8-3B79E3D111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B49DA0F3-B6DB-C204-0018-735CF95A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32" t="17628" r="15398" b="5784"/>
          <a:stretch>
            <a:fillRect/>
          </a:stretch>
        </p:blipFill>
        <p:spPr>
          <a:xfrm>
            <a:off x="1182743" y="1148013"/>
            <a:ext cx="9359230" cy="55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8618-041B-447E-4BCF-5F2450DC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Planning</a:t>
            </a:r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57C97A30-61F0-F88E-807C-9014AAC4FF47}"/>
              </a:ext>
            </a:extLst>
          </p:cNvPr>
          <p:cNvSpPr/>
          <p:nvPr/>
        </p:nvSpPr>
        <p:spPr>
          <a:xfrm>
            <a:off x="185894" y="2515275"/>
            <a:ext cx="11875039" cy="913725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FDA815E-7936-27B3-54F5-1761C2BEAEE2}"/>
              </a:ext>
            </a:extLst>
          </p:cNvPr>
          <p:cNvGrpSpPr/>
          <p:nvPr/>
        </p:nvGrpSpPr>
        <p:grpSpPr>
          <a:xfrm>
            <a:off x="267448" y="3199076"/>
            <a:ext cx="1603487" cy="1851047"/>
            <a:chOff x="1641887" y="2015753"/>
            <a:chExt cx="1584559" cy="1851047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C8A2349-831B-440B-C9A0-80218B24A6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1" y="2015753"/>
              <a:ext cx="0" cy="13586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D95FA2E-5EFC-8743-D5AF-25566B56439B}"/>
                </a:ext>
              </a:extLst>
            </p:cNvPr>
            <p:cNvSpPr txBox="1"/>
            <p:nvPr/>
          </p:nvSpPr>
          <p:spPr>
            <a:xfrm>
              <a:off x="1641887" y="3374357"/>
              <a:ext cx="15845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11/03</a:t>
              </a:r>
            </a:p>
            <a:p>
              <a:r>
                <a:rPr lang="fr-FR" sz="1200"/>
                <a:t>Début du projet</a:t>
              </a:r>
              <a:endParaRPr lang="fr-FR" sz="1400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7DF8E0-F344-8284-7781-762A65FFB889}"/>
              </a:ext>
            </a:extLst>
          </p:cNvPr>
          <p:cNvGrpSpPr/>
          <p:nvPr/>
        </p:nvGrpSpPr>
        <p:grpSpPr>
          <a:xfrm>
            <a:off x="2222883" y="3209161"/>
            <a:ext cx="2188057" cy="2565890"/>
            <a:chOff x="1688626" y="2027727"/>
            <a:chExt cx="1749774" cy="2565890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C4E8A0B4-8D24-C19E-D601-40589F45D2BD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8" cy="20938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A4B607B-15BE-E1FE-6F19-921649FAB816}"/>
                </a:ext>
              </a:extLst>
            </p:cNvPr>
            <p:cNvSpPr txBox="1"/>
            <p:nvPr/>
          </p:nvSpPr>
          <p:spPr>
            <a:xfrm>
              <a:off x="1688626" y="4101174"/>
              <a:ext cx="17497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28/03</a:t>
              </a:r>
            </a:p>
            <a:p>
              <a:r>
                <a:rPr lang="fr-FR" sz="1200"/>
                <a:t>Rendu rapport système</a:t>
              </a:r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C9477A4-55D0-6A6E-F81D-FDE2D244931E}"/>
              </a:ext>
            </a:extLst>
          </p:cNvPr>
          <p:cNvGrpSpPr/>
          <p:nvPr/>
        </p:nvGrpSpPr>
        <p:grpSpPr>
          <a:xfrm>
            <a:off x="2916765" y="3209161"/>
            <a:ext cx="1506905" cy="2117908"/>
            <a:chOff x="1675916" y="2006354"/>
            <a:chExt cx="1205062" cy="1914783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6CF8205-DFE7-6073-AD2B-E26D03B1C342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06354"/>
              <a:ext cx="0" cy="1509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666689-ABA2-9F34-4B63-A6A285BA50D8}"/>
                </a:ext>
              </a:extLst>
            </p:cNvPr>
            <p:cNvSpPr txBox="1"/>
            <p:nvPr/>
          </p:nvSpPr>
          <p:spPr>
            <a:xfrm>
              <a:off x="1675916" y="3428694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03/04</a:t>
              </a:r>
            </a:p>
            <a:p>
              <a:r>
                <a:rPr lang="fr-FR" sz="1200"/>
                <a:t>Etude de circuit</a:t>
              </a:r>
              <a:endParaRPr lang="fr-FR" sz="14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564E27-FC23-1D43-D1BC-9FF1E0C23F0D}"/>
              </a:ext>
            </a:extLst>
          </p:cNvPr>
          <p:cNvGrpSpPr/>
          <p:nvPr/>
        </p:nvGrpSpPr>
        <p:grpSpPr>
          <a:xfrm>
            <a:off x="7901623" y="3196070"/>
            <a:ext cx="1506905" cy="1179456"/>
            <a:chOff x="1662205" y="1990919"/>
            <a:chExt cx="1205062" cy="117945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E72D455B-DF7A-C943-C8D7-CEB5CA1BC2B0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7577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5E1CC07-7352-3840-5F47-3B5F3B9EF6D2}"/>
                </a:ext>
              </a:extLst>
            </p:cNvPr>
            <p:cNvSpPr txBox="1"/>
            <p:nvPr/>
          </p:nvSpPr>
          <p:spPr>
            <a:xfrm>
              <a:off x="1662205" y="2677932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16/05</a:t>
              </a:r>
            </a:p>
            <a:p>
              <a:r>
                <a:rPr lang="fr-FR" sz="1200"/>
                <a:t>Design </a:t>
              </a:r>
              <a:r>
                <a:rPr lang="fr-FR" sz="1200" err="1"/>
                <a:t>review</a:t>
              </a:r>
              <a:endParaRPr lang="fr-FR" sz="140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2D9E89-EE41-78EB-5903-F623DABD8BD4}"/>
              </a:ext>
            </a:extLst>
          </p:cNvPr>
          <p:cNvGrpSpPr/>
          <p:nvPr/>
        </p:nvGrpSpPr>
        <p:grpSpPr>
          <a:xfrm>
            <a:off x="9287214" y="3175265"/>
            <a:ext cx="1506905" cy="1602225"/>
            <a:chOff x="1664282" y="1990919"/>
            <a:chExt cx="1205062" cy="1602225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C6FE103-8979-AED1-A331-BD2EE44CEB59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11794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F040234-D1A6-2F1E-B202-75F69D2469AF}"/>
                </a:ext>
              </a:extLst>
            </p:cNvPr>
            <p:cNvSpPr txBox="1"/>
            <p:nvPr/>
          </p:nvSpPr>
          <p:spPr>
            <a:xfrm>
              <a:off x="1664282" y="3100701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28/05</a:t>
              </a:r>
            </a:p>
            <a:p>
              <a:r>
                <a:rPr lang="fr-FR" sz="1200"/>
                <a:t>Design j-15</a:t>
              </a:r>
              <a:endParaRPr lang="fr-FR" sz="140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36FA4EB-B298-FCFF-D516-B11E92661D54}"/>
              </a:ext>
            </a:extLst>
          </p:cNvPr>
          <p:cNvGrpSpPr/>
          <p:nvPr/>
        </p:nvGrpSpPr>
        <p:grpSpPr>
          <a:xfrm>
            <a:off x="10904934" y="3192429"/>
            <a:ext cx="2115363" cy="1769726"/>
            <a:chOff x="1654116" y="1961440"/>
            <a:chExt cx="1691641" cy="1769726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3B6B3336-F75B-188B-5547-4C79B6DD788A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61440"/>
              <a:ext cx="0" cy="1159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B215577-F474-990E-7DC5-DC3C8F2D33A5}"/>
                </a:ext>
              </a:extLst>
            </p:cNvPr>
            <p:cNvSpPr txBox="1"/>
            <p:nvPr/>
          </p:nvSpPr>
          <p:spPr>
            <a:xfrm>
              <a:off x="1654116" y="3054058"/>
              <a:ext cx="1691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11/06</a:t>
              </a:r>
            </a:p>
            <a:p>
              <a:r>
                <a:rPr lang="fr-FR" sz="1200"/>
                <a:t>Revue de </a:t>
              </a:r>
            </a:p>
            <a:p>
              <a:r>
                <a:rPr lang="fr-FR" sz="1200"/>
                <a:t>projet finale</a:t>
              </a:r>
              <a:endParaRPr lang="fr-FR" sz="1400"/>
            </a:p>
          </p:txBody>
        </p:sp>
      </p:grp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402F9965-CDA5-CCD4-DB8C-4A48C3082535}"/>
              </a:ext>
            </a:extLst>
          </p:cNvPr>
          <p:cNvGraphicFramePr>
            <a:graphicFrameLocks noGrp="1"/>
          </p:cNvGraphicFramePr>
          <p:nvPr/>
        </p:nvGraphicFramePr>
        <p:xfrm>
          <a:off x="204944" y="2603317"/>
          <a:ext cx="113634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674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642057402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247237724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146424795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920373849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055482146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1073270320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815449096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345450810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9828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B41067A-A4AA-F4C8-39E1-98A3819B1FC9}"/>
              </a:ext>
            </a:extLst>
          </p:cNvPr>
          <p:cNvCxnSpPr>
            <a:cxnSpLocks/>
          </p:cNvCxnSpPr>
          <p:nvPr/>
        </p:nvCxnSpPr>
        <p:spPr>
          <a:xfrm flipV="1">
            <a:off x="4296066" y="3548601"/>
            <a:ext cx="3223848" cy="258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999F8BC-8631-758C-27F3-22B5AF337C9F}"/>
              </a:ext>
            </a:extLst>
          </p:cNvPr>
          <p:cNvSpPr txBox="1"/>
          <p:nvPr/>
        </p:nvSpPr>
        <p:spPr>
          <a:xfrm>
            <a:off x="5013303" y="3553639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Période entreprise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CAF2880-DCEE-5B13-6BF0-127415C14CA4}"/>
              </a:ext>
            </a:extLst>
          </p:cNvPr>
          <p:cNvCxnSpPr>
            <a:cxnSpLocks/>
          </p:cNvCxnSpPr>
          <p:nvPr/>
        </p:nvCxnSpPr>
        <p:spPr>
          <a:xfrm>
            <a:off x="4259490" y="3286310"/>
            <a:ext cx="0" cy="5423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C03299A-46EE-CC80-3835-577316540FD3}"/>
              </a:ext>
            </a:extLst>
          </p:cNvPr>
          <p:cNvCxnSpPr>
            <a:cxnSpLocks/>
          </p:cNvCxnSpPr>
          <p:nvPr/>
        </p:nvCxnSpPr>
        <p:spPr>
          <a:xfrm>
            <a:off x="7506430" y="3253523"/>
            <a:ext cx="0" cy="607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7966DAA-C35E-8720-8E5D-62610CB2CE53}"/>
              </a:ext>
            </a:extLst>
          </p:cNvPr>
          <p:cNvCxnSpPr>
            <a:cxnSpLocks/>
          </p:cNvCxnSpPr>
          <p:nvPr/>
        </p:nvCxnSpPr>
        <p:spPr>
          <a:xfrm flipV="1">
            <a:off x="185894" y="2164032"/>
            <a:ext cx="2534613" cy="1811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5CF58F7-C914-4460-7DC8-D43D7C45634F}"/>
              </a:ext>
            </a:extLst>
          </p:cNvPr>
          <p:cNvCxnSpPr>
            <a:cxnSpLocks/>
          </p:cNvCxnSpPr>
          <p:nvPr/>
        </p:nvCxnSpPr>
        <p:spPr>
          <a:xfrm>
            <a:off x="2742831" y="1794220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6CB13C6-322C-3CE7-B580-32A13AEC9D57}"/>
              </a:ext>
            </a:extLst>
          </p:cNvPr>
          <p:cNvCxnSpPr>
            <a:cxnSpLocks/>
          </p:cNvCxnSpPr>
          <p:nvPr/>
        </p:nvCxnSpPr>
        <p:spPr>
          <a:xfrm flipV="1">
            <a:off x="2801326" y="2168995"/>
            <a:ext cx="3809520" cy="818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08EF336-76CE-D0E8-F541-CCB2E0D640C3}"/>
              </a:ext>
            </a:extLst>
          </p:cNvPr>
          <p:cNvCxnSpPr>
            <a:cxnSpLocks/>
          </p:cNvCxnSpPr>
          <p:nvPr/>
        </p:nvCxnSpPr>
        <p:spPr>
          <a:xfrm>
            <a:off x="6672802" y="1822598"/>
            <a:ext cx="0" cy="700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A310FF-D4CD-F9EF-4014-3A97C71EB21A}"/>
              </a:ext>
            </a:extLst>
          </p:cNvPr>
          <p:cNvCxnSpPr>
            <a:cxnSpLocks/>
          </p:cNvCxnSpPr>
          <p:nvPr/>
        </p:nvCxnSpPr>
        <p:spPr>
          <a:xfrm>
            <a:off x="6723739" y="2168739"/>
            <a:ext cx="3146306" cy="87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C4E1E5-2B7C-0156-41C3-4E5D7BBC6207}"/>
              </a:ext>
            </a:extLst>
          </p:cNvPr>
          <p:cNvCxnSpPr>
            <a:cxnSpLocks/>
          </p:cNvCxnSpPr>
          <p:nvPr/>
        </p:nvCxnSpPr>
        <p:spPr>
          <a:xfrm>
            <a:off x="9920981" y="1794220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34F4B1B-CB25-4743-F906-B348303E8FD1}"/>
              </a:ext>
            </a:extLst>
          </p:cNvPr>
          <p:cNvCxnSpPr>
            <a:cxnSpLocks/>
          </p:cNvCxnSpPr>
          <p:nvPr/>
        </p:nvCxnSpPr>
        <p:spPr>
          <a:xfrm>
            <a:off x="9940034" y="2173089"/>
            <a:ext cx="1628346" cy="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4079081-BF65-EEA1-78C0-31B6A00544A5}"/>
              </a:ext>
            </a:extLst>
          </p:cNvPr>
          <p:cNvSpPr txBox="1"/>
          <p:nvPr/>
        </p:nvSpPr>
        <p:spPr>
          <a:xfrm>
            <a:off x="235098" y="1863837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Mars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C57E0BE-B99C-0C1B-5616-EAB5D68A7814}"/>
              </a:ext>
            </a:extLst>
          </p:cNvPr>
          <p:cNvSpPr txBox="1"/>
          <p:nvPr/>
        </p:nvSpPr>
        <p:spPr>
          <a:xfrm>
            <a:off x="3810078" y="1863836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Avril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765FFB-F283-CC77-36D5-26BA78B4A25A}"/>
              </a:ext>
            </a:extLst>
          </p:cNvPr>
          <p:cNvSpPr txBox="1"/>
          <p:nvPr/>
        </p:nvSpPr>
        <p:spPr>
          <a:xfrm>
            <a:off x="7217588" y="1827803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Mai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DDB0E54-F21F-7A1B-D8E3-8B4C9E2FA8A0}"/>
              </a:ext>
            </a:extLst>
          </p:cNvPr>
          <p:cNvSpPr txBox="1"/>
          <p:nvPr/>
        </p:nvSpPr>
        <p:spPr>
          <a:xfrm>
            <a:off x="9870045" y="1836586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Juin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2D2B88F-AFC8-6329-D1AD-0A58DF9B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99" y="3314662"/>
            <a:ext cx="523103" cy="41832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7093882-13EF-677B-B4F1-2E65F37C152A}"/>
              </a:ext>
            </a:extLst>
          </p:cNvPr>
          <p:cNvSpPr txBox="1"/>
          <p:nvPr/>
        </p:nvSpPr>
        <p:spPr>
          <a:xfrm>
            <a:off x="3416343" y="3729195"/>
            <a:ext cx="1238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rgbClr val="FF0000"/>
                </a:solidFill>
              </a:rPr>
              <a:t>PARTIELS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53AC6CD-E8FF-B791-7473-6F516197277B}"/>
              </a:ext>
            </a:extLst>
          </p:cNvPr>
          <p:cNvGrpSpPr/>
          <p:nvPr/>
        </p:nvGrpSpPr>
        <p:grpSpPr>
          <a:xfrm>
            <a:off x="1182581" y="3209161"/>
            <a:ext cx="1560250" cy="1504919"/>
            <a:chOff x="1677051" y="2027727"/>
            <a:chExt cx="1247720" cy="1504919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9ACE6242-9F78-3A02-DD16-A43627497521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7" cy="8752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BD4CBA4-D4B4-7A4E-7AEA-7265EA8DD40D}"/>
                </a:ext>
              </a:extLst>
            </p:cNvPr>
            <p:cNvSpPr txBox="1"/>
            <p:nvPr/>
          </p:nvSpPr>
          <p:spPr>
            <a:xfrm>
              <a:off x="1677051" y="2855538"/>
              <a:ext cx="124772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19/03 – 15h</a:t>
              </a:r>
            </a:p>
            <a:p>
              <a:r>
                <a:rPr lang="fr-FR" sz="1200"/>
                <a:t>Plan rapport système</a:t>
              </a:r>
              <a:endParaRPr lang="fr-FR" sz="1400"/>
            </a:p>
          </p:txBody>
        </p:sp>
      </p:grpSp>
      <p:pic>
        <p:nvPicPr>
          <p:cNvPr id="44" name="Image 43">
            <a:extLst>
              <a:ext uri="{FF2B5EF4-FFF2-40B4-BE49-F238E27FC236}">
                <a16:creationId xmlns:a16="http://schemas.microsoft.com/office/drawing/2014/main" id="{15043241-55CE-A870-89E7-8D30C57E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8614645" y="3313080"/>
            <a:ext cx="501895" cy="522665"/>
          </a:xfrm>
          <a:prstGeom prst="rect">
            <a:avLst/>
          </a:prstGeom>
        </p:spPr>
      </p:pic>
      <p:pic>
        <p:nvPicPr>
          <p:cNvPr id="28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D42A5969-165A-9382-70A5-BDB056EACD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84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37EC-6304-AFDF-58E3-FA23763B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B56C6-039A-585B-FA0C-52A1C49D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3D1F9CA1-A4E1-A987-41C5-CFFD06EAA1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87E618DE-C312-FC33-2D7F-E71380B9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" r="130" b="26253"/>
          <a:stretch>
            <a:fillRect/>
          </a:stretch>
        </p:blipFill>
        <p:spPr>
          <a:xfrm>
            <a:off x="270386" y="1346313"/>
            <a:ext cx="11663537" cy="46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D9A3-F3F1-F6A6-55D1-B9D91E2E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BB18B-897F-B8B4-161A-4807329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MIXER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64ECFD6A-3646-D48B-C5C2-01DFD7CFE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C109DCE1-B028-74E8-1AB0-6655429C7E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B8A89186-192C-1D29-405E-D844AAEA1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026182C9-CCE3-299A-004C-4E92E13F2E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Design du mixer est fait</a:t>
            </a: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Design du </a:t>
            </a:r>
            <a:r>
              <a:rPr lang="fr-FR" sz="2400" err="1">
                <a:solidFill>
                  <a:schemeClr val="bg1"/>
                </a:solidFill>
              </a:rPr>
              <a:t>balun</a:t>
            </a:r>
            <a:r>
              <a:rPr lang="fr-FR" sz="2400">
                <a:solidFill>
                  <a:schemeClr val="bg1"/>
                </a:solidFill>
              </a:rPr>
              <a:t> est on </a:t>
            </a:r>
            <a:r>
              <a:rPr lang="fr-FR" sz="2400" err="1">
                <a:solidFill>
                  <a:schemeClr val="bg1"/>
                </a:solidFill>
              </a:rPr>
              <a:t>cours</a:t>
            </a:r>
            <a:r>
              <a:rPr lang="fr-FR" sz="2400">
                <a:solidFill>
                  <a:schemeClr val="bg1"/>
                </a:solidFill>
              </a:rPr>
              <a:t> pour améliorer la linéarité (saturation à 0.1V)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Commencement du </a:t>
            </a:r>
            <a:r>
              <a:rPr lang="fr-FR" sz="2400" err="1">
                <a:solidFill>
                  <a:schemeClr val="bg1"/>
                </a:solidFill>
              </a:rPr>
              <a:t>Layout</a:t>
            </a:r>
            <a:endParaRPr lang="fr-FR" sz="240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FDEA499B-1506-85D7-A9AE-3062BECB15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D47EC58A-11DF-B845-E3E1-165950E8B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Tuner les différentes paramètres du </a:t>
            </a:r>
            <a:r>
              <a:rPr lang="fr-FR" sz="2000" err="1">
                <a:solidFill>
                  <a:schemeClr val="bg1"/>
                </a:solidFill>
              </a:rPr>
              <a:t>Balun</a:t>
            </a:r>
            <a:r>
              <a:rPr lang="fr-FR" sz="2000">
                <a:solidFill>
                  <a:schemeClr val="bg1"/>
                </a:solidFill>
              </a:rPr>
              <a:t> afin de trouver la bonne combinaison.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Valider le bon fonctionnement du </a:t>
            </a:r>
            <a:r>
              <a:rPr lang="fr-FR" sz="2000" err="1">
                <a:solidFill>
                  <a:schemeClr val="bg1"/>
                </a:solidFill>
              </a:rPr>
              <a:t>Balun</a:t>
            </a:r>
            <a:r>
              <a:rPr lang="fr-FR" sz="2000">
                <a:solidFill>
                  <a:schemeClr val="bg1"/>
                </a:solidFill>
              </a:rPr>
              <a:t> en mettant en entrée 0.4V qui est (OCP3 du mixer).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chemeClr val="bg1"/>
                </a:solidFill>
              </a:rPr>
              <a:t>Pour le </a:t>
            </a:r>
            <a:r>
              <a:rPr lang="fr-FR" sz="2000" err="1">
                <a:solidFill>
                  <a:schemeClr val="bg1"/>
                </a:solidFill>
              </a:rPr>
              <a:t>layout</a:t>
            </a:r>
            <a:r>
              <a:rPr lang="fr-FR" sz="2000">
                <a:solidFill>
                  <a:schemeClr val="bg1"/>
                </a:solidFill>
              </a:rPr>
              <a:t>: mettre les rails d'alimentation et connecter le bulk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F07B3CED-4623-E2D6-3722-065859D0CD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chemeClr val="bg1"/>
                </a:solidFill>
              </a:rPr>
              <a:t>Quel </a:t>
            </a:r>
            <a:r>
              <a:rPr lang="fr-FR" sz="2400" err="1">
                <a:solidFill>
                  <a:schemeClr val="bg1"/>
                </a:solidFill>
              </a:rPr>
              <a:t>Guardring</a:t>
            </a:r>
            <a:r>
              <a:rPr lang="fr-FR" sz="2400">
                <a:solidFill>
                  <a:schemeClr val="bg1"/>
                </a:solidFill>
              </a:rPr>
              <a:t> mettre pour le bulk à la masse ?</a:t>
            </a: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0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9560-8F01-6C98-3877-A6CA5A68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E9F63C-1AD0-DC54-BAF7-76918EB6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PHOTOs</a:t>
            </a:r>
          </a:p>
          <a:p>
            <a:endParaRPr lang="fr-FR"/>
          </a:p>
        </p:txBody>
      </p:sp>
      <p:pic>
        <p:nvPicPr>
          <p:cNvPr id="3" name="Image 2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21F9ED05-749D-E368-3E18-D78B6E29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32" y="1452159"/>
            <a:ext cx="8230923" cy="50045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F5E31F1-86AD-63F0-2614-2B1D8C13D595}"/>
              </a:ext>
            </a:extLst>
          </p:cNvPr>
          <p:cNvSpPr txBox="1"/>
          <p:nvPr/>
        </p:nvSpPr>
        <p:spPr>
          <a:xfrm>
            <a:off x="4359780" y="6492113"/>
            <a:ext cx="3477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Schéma électrique du </a:t>
            </a:r>
            <a:r>
              <a:rPr lang="fr-FR" b="1" err="1"/>
              <a:t>Balun</a:t>
            </a:r>
            <a:endParaRPr lang="fr-FR" b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8C704F-B9F8-DBCE-9E4D-4494B01B5FAA}"/>
              </a:ext>
            </a:extLst>
          </p:cNvPr>
          <p:cNvSpPr/>
          <p:nvPr/>
        </p:nvSpPr>
        <p:spPr>
          <a:xfrm>
            <a:off x="1776937" y="2120319"/>
            <a:ext cx="3146678" cy="2622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66BAE4-E784-B20F-A036-E26E3B8FCF2E}"/>
              </a:ext>
            </a:extLst>
          </p:cNvPr>
          <p:cNvSpPr txBox="1"/>
          <p:nvPr/>
        </p:nvSpPr>
        <p:spPr>
          <a:xfrm>
            <a:off x="285946" y="3633871"/>
            <a:ext cx="17024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Miroir de courant pour avoir 50µA</a:t>
            </a:r>
          </a:p>
        </p:txBody>
      </p:sp>
    </p:spTree>
    <p:extLst>
      <p:ext uri="{BB962C8B-B14F-4D97-AF65-F5344CB8AC3E}">
        <p14:creationId xmlns:p14="http://schemas.microsoft.com/office/powerpoint/2010/main" val="396476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71EEE-E931-44F5-2881-51BAB94F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1AAD4-D587-BF37-1366-737B35D3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PHOTOs</a:t>
            </a:r>
          </a:p>
          <a:p>
            <a:endParaRPr lang="fr-FR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E43908B0-525C-6924-D8D3-E7D6E6170E67}"/>
              </a:ext>
            </a:extLst>
          </p:cNvPr>
          <p:cNvSpPr txBox="1"/>
          <p:nvPr/>
        </p:nvSpPr>
        <p:spPr>
          <a:xfrm>
            <a:off x="7439431" y="2282105"/>
            <a:ext cx="4264925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/>
              <a:t>Théoriquement, FIF =FRF-FOL = 2.443e9-2.445e9=2e6 Hz</a:t>
            </a:r>
          </a:p>
          <a:p>
            <a:r>
              <a:rPr lang="fr-FR"/>
              <a:t>Par la simu, on vérifie qu'on a bien FIF = 2MHz car T =500ns --&gt;FIF =1/T=2MHz;</a:t>
            </a:r>
          </a:p>
          <a:p>
            <a:pPr marL="285750" indent="-285750">
              <a:buFont typeface="Arial"/>
              <a:buChar char="•"/>
            </a:pPr>
            <a:r>
              <a:rPr lang="fr-FR"/>
              <a:t>On a une tension de sortie </a:t>
            </a:r>
            <a:r>
              <a:rPr lang="fr-FR" err="1"/>
              <a:t>Vout</a:t>
            </a:r>
            <a:r>
              <a:rPr lang="fr-FR"/>
              <a:t>= 0.6V conformément à la spécification (0.7V typique)</a:t>
            </a:r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  <p:pic>
        <p:nvPicPr>
          <p:cNvPr id="4" name="Image 3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D61DBE1-7A5A-325D-ED78-BA287F56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57"/>
            <a:ext cx="12304058" cy="49781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E0B7E6-AF54-8FEC-2A1A-BC01BC3B6063}"/>
              </a:ext>
            </a:extLst>
          </p:cNvPr>
          <p:cNvSpPr txBox="1"/>
          <p:nvPr/>
        </p:nvSpPr>
        <p:spPr>
          <a:xfrm>
            <a:off x="92032" y="3811890"/>
            <a:ext cx="919076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Mixer &amp;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Balun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– Observation de la linéarité</a:t>
            </a: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Comme défini précédemment pour le mixer :</a:t>
            </a:r>
            <a:br>
              <a:rPr lang="fr-FR">
                <a:solidFill>
                  <a:schemeClr val="bg1"/>
                </a:solidFill>
                <a:ea typeface="+mn-lt"/>
                <a:cs typeface="+mn-lt"/>
              </a:rPr>
            </a:b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Avec une tension d’entrée 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Vin = 0,175 V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on obtient une sortie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Vout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= 0,4 V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ce qui correspond au 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point OCP3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du mixer</a:t>
            </a:r>
          </a:p>
          <a:p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Pour assurer les performances du système, le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balun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doit conserver une 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bonne linéarité jusqu’à 0,4 V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de son entrée.</a:t>
            </a: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Courbe bleue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 sortie du mixer</a:t>
            </a:r>
          </a:p>
          <a:p>
            <a:pPr marL="285750" indent="-285750">
              <a:buFont typeface="Arial"/>
              <a:buChar char="•"/>
            </a:pP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Courbe rouge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 : sortie du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balun</a:t>
            </a: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On observe clairement que le </a:t>
            </a:r>
            <a:r>
              <a:rPr lang="fr-FR" b="1" err="1">
                <a:solidFill>
                  <a:schemeClr val="bg1"/>
                </a:solidFill>
                <a:ea typeface="+mn-lt"/>
                <a:cs typeface="+mn-lt"/>
              </a:rPr>
              <a:t>balun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 entre en saturation bien avant d’atteindre 0,4 V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, ce qui met en évidence une </a:t>
            </a:r>
            <a:r>
              <a:rPr lang="fr-FR" b="1">
                <a:solidFill>
                  <a:schemeClr val="bg1"/>
                </a:solidFill>
                <a:ea typeface="+mn-lt"/>
                <a:cs typeface="+mn-lt"/>
              </a:rPr>
              <a:t>limitation de sa linéarité</a:t>
            </a:r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67A5781A-0A3A-4102-C9AD-E0EBC80F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837" y="-561"/>
            <a:ext cx="3542180" cy="17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8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201D-126B-4F9D-C466-3D06C108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E78BB1B7-F274-510E-AA60-61C6213579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3372B9B4-D0E2-A93F-64C0-A5A7A4C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PHOTOs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E2C9892-61DD-F3A3-9305-9930CB93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36" y="0"/>
            <a:ext cx="3691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104F5-3811-EBAF-2139-8B2F8D4FB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CE55E2F-1AE2-58C3-6237-D88CA138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PLL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E0A293D0-85D0-6FD8-39A3-3D1CA3429F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8167C353-1AA3-5647-B18A-744307CF4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1C1ECE2C-8DED-7F63-1B72-F0C0DBB82B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B41F232D-3BA3-BF50-9748-318F865B99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C9BB0A5A-0436-6CF0-F481-F7935F52F7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0E90178E-879F-D52A-F790-17E6D2F4FE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25B6D82E-FDD5-F46B-92C9-19B6D2BE91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D3A15F-E0BB-EF25-722B-8175E544BBC4}"/>
              </a:ext>
            </a:extLst>
          </p:cNvPr>
          <p:cNvSpPr txBox="1"/>
          <p:nvPr/>
        </p:nvSpPr>
        <p:spPr>
          <a:xfrm>
            <a:off x="434128" y="2087059"/>
            <a:ext cx="491888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</a:rPr>
              <a:t>Verilog</a:t>
            </a:r>
            <a:r>
              <a:rPr lang="fr-FR">
                <a:solidFill>
                  <a:schemeClr val="bg1"/>
                </a:solidFill>
              </a:rPr>
              <a:t>-a : tous les blocs fonctionnent séparément (FDIV &amp; PFD développés en logique) test de mise en commun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VCO complet fonctionnel 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Mise en commun des blocs </a:t>
            </a:r>
            <a:r>
              <a:rPr lang="fr-FR" err="1">
                <a:solidFill>
                  <a:schemeClr val="bg1"/>
                </a:solidFill>
              </a:rPr>
              <a:t>analog</a:t>
            </a:r>
            <a:r>
              <a:rPr lang="fr-FR">
                <a:solidFill>
                  <a:schemeClr val="bg1"/>
                </a:solidFill>
              </a:rPr>
              <a:t> et tests (le FDIV sera le même que pour le test </a:t>
            </a:r>
            <a:r>
              <a:rPr lang="fr-FR" err="1">
                <a:solidFill>
                  <a:schemeClr val="bg1"/>
                </a:solidFill>
              </a:rPr>
              <a:t>verilog</a:t>
            </a:r>
            <a:r>
              <a:rPr lang="fr-FR">
                <a:solidFill>
                  <a:schemeClr val="bg1"/>
                </a:solidFill>
              </a:rPr>
              <a:t>-a ; en logique)</a:t>
            </a:r>
          </a:p>
          <a:p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550E7C-C1D4-7782-94F9-1BC0C83631BE}"/>
              </a:ext>
            </a:extLst>
          </p:cNvPr>
          <p:cNvSpPr txBox="1"/>
          <p:nvPr/>
        </p:nvSpPr>
        <p:spPr>
          <a:xfrm>
            <a:off x="6292621" y="2087059"/>
            <a:ext cx="491888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err="1">
                <a:solidFill>
                  <a:schemeClr val="bg1"/>
                </a:solidFill>
              </a:rPr>
              <a:t>Layout</a:t>
            </a:r>
            <a:r>
              <a:rPr lang="fr-FR">
                <a:solidFill>
                  <a:schemeClr val="bg1"/>
                </a:solidFill>
              </a:rPr>
              <a:t> VCO</a:t>
            </a:r>
          </a:p>
          <a:p>
            <a:pPr marL="285750" indent="-285750">
              <a:buFont typeface="Calibri"/>
              <a:buChar char="-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19927C-2287-B6B6-921A-B94F1614B826}"/>
              </a:ext>
            </a:extLst>
          </p:cNvPr>
          <p:cNvSpPr txBox="1"/>
          <p:nvPr/>
        </p:nvSpPr>
        <p:spPr>
          <a:xfrm>
            <a:off x="1614834" y="5651920"/>
            <a:ext cx="70245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Problème sur FDIV, à haute fréquence ce n'est pas stable</a:t>
            </a:r>
          </a:p>
        </p:txBody>
      </p:sp>
    </p:spTree>
    <p:extLst>
      <p:ext uri="{BB962C8B-B14F-4D97-AF65-F5344CB8AC3E}">
        <p14:creationId xmlns:p14="http://schemas.microsoft.com/office/powerpoint/2010/main" val="24400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D1B9-144B-3826-04EE-77EAA312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7EE480D0-E8AF-4436-6B92-188229317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C0F799D0-CE97-2F3C-66F6-4DEE4D4F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</a:t>
            </a:r>
          </a:p>
        </p:txBody>
      </p:sp>
      <p:pic>
        <p:nvPicPr>
          <p:cNvPr id="8" name="Image 7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602EC0AC-2AC1-0ECF-0133-67C19BBC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7" y="1345258"/>
            <a:ext cx="7527847" cy="46190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6125AA7-794E-CEAA-78BE-D379DC643098}"/>
              </a:ext>
            </a:extLst>
          </p:cNvPr>
          <p:cNvSpPr txBox="1"/>
          <p:nvPr/>
        </p:nvSpPr>
        <p:spPr>
          <a:xfrm>
            <a:off x="8455220" y="1495786"/>
            <a:ext cx="329610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(W= 0.3 µm et W= 0.15 µm pour NMOS)</a:t>
            </a:r>
          </a:p>
          <a:p>
            <a:endParaRPr lang="fr-FR"/>
          </a:p>
          <a:p>
            <a:r>
              <a:rPr lang="fr-FR"/>
              <a:t>NMOS de </a:t>
            </a:r>
            <a:r>
              <a:rPr lang="fr-FR" err="1"/>
              <a:t>gate</a:t>
            </a:r>
            <a:r>
              <a:rPr lang="fr-FR"/>
              <a:t> W=20 µm</a:t>
            </a:r>
          </a:p>
          <a:p>
            <a:endParaRPr lang="fr-FR"/>
          </a:p>
          <a:p>
            <a:r>
              <a:rPr lang="fr-FR"/>
              <a:t>Signal de période 0.4 ns (~2.4GHz)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18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7236-47C2-3110-CD84-1BC030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308EC57-EB5A-9890-CC8B-28BBF98081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83D925D5-A178-C842-CCB5-EAA56E1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PORTE INVERSEUSE</a:t>
            </a:r>
          </a:p>
        </p:txBody>
      </p:sp>
      <p:pic>
        <p:nvPicPr>
          <p:cNvPr id="2" name="Image 1" descr="Une image contenant texte, diagramme, Parallèle, Plan&#10;&#10;Le contenu généré par l’IA peut être incorrect.">
            <a:extLst>
              <a:ext uri="{FF2B5EF4-FFF2-40B4-BE49-F238E27FC236}">
                <a16:creationId xmlns:a16="http://schemas.microsoft.com/office/drawing/2014/main" id="{51857783-F034-777D-BB99-042A45C5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92" y="1147891"/>
            <a:ext cx="9708550" cy="5283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50A986-E7E9-D51D-78FC-833940A8EA04}"/>
              </a:ext>
            </a:extLst>
          </p:cNvPr>
          <p:cNvSpPr txBox="1"/>
          <p:nvPr/>
        </p:nvSpPr>
        <p:spPr>
          <a:xfrm>
            <a:off x="1139" y="2082732"/>
            <a:ext cx="17412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</a:t>
            </a:r>
            <a:r>
              <a:rPr lang="fr-FR" err="1"/>
              <a:t>Wp</a:t>
            </a:r>
            <a:r>
              <a:rPr lang="fr-FR"/>
              <a:t>= 0.3 µm et </a:t>
            </a:r>
            <a:r>
              <a:rPr lang="fr-FR" err="1"/>
              <a:t>Wn</a:t>
            </a:r>
            <a:r>
              <a:rPr lang="fr-FR"/>
              <a:t>= 0.15 µm)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7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E4E0B-FBBE-DDB8-5592-A984AFB8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VCO</a:t>
            </a:r>
          </a:p>
        </p:txBody>
      </p:sp>
      <p:pic>
        <p:nvPicPr>
          <p:cNvPr id="3" name="Image 2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055FD299-67F2-B9F1-CA33-9263AB88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" y="1366714"/>
            <a:ext cx="87439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40DA-E7F5-BB30-6C51-D755B49D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63492EF-3545-18B9-B68D-DFC80FB195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AEB575BF-CEAD-639F-E8BC-5BD40A3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</a:t>
            </a:r>
            <a:r>
              <a:rPr lang="fr-FR" err="1"/>
              <a:t>Verilog</a:t>
            </a:r>
            <a:r>
              <a:rPr lang="fr-FR"/>
              <a:t>-A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E5B865-2346-C910-31E7-03C2453EBCAB}"/>
              </a:ext>
            </a:extLst>
          </p:cNvPr>
          <p:cNvSpPr txBox="1"/>
          <p:nvPr/>
        </p:nvSpPr>
        <p:spPr>
          <a:xfrm>
            <a:off x="1827408" y="6730526"/>
            <a:ext cx="5276321" cy="386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85F27AB-16DB-0DFE-62C2-401600BFB70D}"/>
              </a:ext>
            </a:extLst>
          </p:cNvPr>
          <p:cNvSpPr/>
          <p:nvPr/>
        </p:nvSpPr>
        <p:spPr>
          <a:xfrm>
            <a:off x="165395" y="1205023"/>
            <a:ext cx="11861209" cy="50918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CF428732-C20A-2A34-98F2-D4F45850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0" y="2744677"/>
            <a:ext cx="4899099" cy="30934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BA521B-FB9E-4201-2CC1-14C4ACA863AC}"/>
              </a:ext>
            </a:extLst>
          </p:cNvPr>
          <p:cNvSpPr txBox="1"/>
          <p:nvPr/>
        </p:nvSpPr>
        <p:spPr>
          <a:xfrm>
            <a:off x="484373" y="2374606"/>
            <a:ext cx="797441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VCO</a:t>
            </a:r>
          </a:p>
        </p:txBody>
      </p:sp>
      <p:pic>
        <p:nvPicPr>
          <p:cNvPr id="11" name="Image 10" descr="Une image contenant texte, diagramme, Plan, Parallèle&#10;&#10;Le contenu généré par l’IA peut être incorrect.">
            <a:extLst>
              <a:ext uri="{FF2B5EF4-FFF2-40B4-BE49-F238E27FC236}">
                <a16:creationId xmlns:a16="http://schemas.microsoft.com/office/drawing/2014/main" id="{E76E138A-D8BB-932F-7FF2-B37577C7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14" y="2039776"/>
            <a:ext cx="3266559" cy="179667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786BA89-EDE4-6983-EA14-D5F24897D0BD}"/>
              </a:ext>
            </a:extLst>
          </p:cNvPr>
          <p:cNvCxnSpPr/>
          <p:nvPr/>
        </p:nvCxnSpPr>
        <p:spPr>
          <a:xfrm>
            <a:off x="5434418" y="1240465"/>
            <a:ext cx="11813" cy="50327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611F80F-316A-2D06-E7BB-8AE971F10CA9}"/>
              </a:ext>
            </a:extLst>
          </p:cNvPr>
          <p:cNvSpPr txBox="1"/>
          <p:nvPr/>
        </p:nvSpPr>
        <p:spPr>
          <a:xfrm>
            <a:off x="5599814" y="1482652"/>
            <a:ext cx="615773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PFD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E2BE871-E461-C715-048B-084DC0E8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861" y="2038728"/>
            <a:ext cx="2127076" cy="1801551"/>
          </a:xfrm>
          <a:prstGeom prst="rect">
            <a:avLst/>
          </a:prstGeom>
        </p:spPr>
      </p:pic>
      <p:pic>
        <p:nvPicPr>
          <p:cNvPr id="5" name="Image 4" descr="Une image contenant texte, diagramme, Parallèle, ligne&#10;&#10;Le contenu généré par l’IA peut être incorrect.">
            <a:extLst>
              <a:ext uri="{FF2B5EF4-FFF2-40B4-BE49-F238E27FC236}">
                <a16:creationId xmlns:a16="http://schemas.microsoft.com/office/drawing/2014/main" id="{59C22BF5-2B64-CE87-1C6C-817C6B95B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435" y="4087091"/>
            <a:ext cx="2330839" cy="19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2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5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435620-0270-4CB4-DD43-3E930CDD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Informations Générales à partager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00BE278-BD50-0D73-414D-EBEB13C823F9}"/>
              </a:ext>
            </a:extLst>
          </p:cNvPr>
          <p:cNvSpPr/>
          <p:nvPr/>
        </p:nvSpPr>
        <p:spPr>
          <a:xfrm>
            <a:off x="490520" y="1577357"/>
            <a:ext cx="11376213" cy="4087906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DRM d’HIP disponible dans le drive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2 inductances 3nH disponibles + Modèle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Layout ? 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Revue de projet mercredi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 err="1">
                <a:solidFill>
                  <a:schemeClr val="bg1"/>
                </a:solidFill>
              </a:rPr>
              <a:t>Xyce</a:t>
            </a:r>
            <a:r>
              <a:rPr lang="fr-FR" sz="2800">
                <a:solidFill>
                  <a:schemeClr val="bg1"/>
                </a:solidFill>
              </a:rPr>
              <a:t> </a:t>
            </a:r>
            <a:r>
              <a:rPr lang="fr-FR" sz="2800">
                <a:solidFill>
                  <a:schemeClr val="bg1"/>
                </a:solidFill>
                <a:sym typeface="Wingdings" panose="05000000000000000000" pitchFamily="2" charset="2"/>
              </a:rPr>
              <a:t> toujours en cours d’installation</a:t>
            </a:r>
            <a:endParaRPr lang="fr-FR" sz="280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fr-FR" sz="280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lvl="1"/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3492C5E-53F4-ECBD-3611-E58686F8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3F220-E3AB-5B56-C8F2-0F85BEA5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</a:t>
            </a:r>
            <a:r>
              <a:rPr lang="fr-FR" err="1"/>
              <a:t>Verilog</a:t>
            </a:r>
            <a:r>
              <a:rPr lang="fr-FR"/>
              <a:t>-A</a:t>
            </a:r>
          </a:p>
        </p:txBody>
      </p:sp>
      <p:pic>
        <p:nvPicPr>
          <p:cNvPr id="4" name="Image 3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5D5CCAEC-803A-086A-567D-C5EDFFE1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84" y="1628878"/>
            <a:ext cx="5327843" cy="3376014"/>
          </a:xfrm>
          <a:prstGeom prst="rect">
            <a:avLst/>
          </a:prstGeom>
        </p:spPr>
      </p:pic>
      <p:pic>
        <p:nvPicPr>
          <p:cNvPr id="5" name="Image 4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845812B2-AAB6-EA9F-38D8-B6187EBC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66" y="1630325"/>
            <a:ext cx="4924279" cy="33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9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E8E6-7268-A323-B2DB-8CB0EB2B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1F5A266-AB8F-7237-661E-2FD0A9A0D4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B39EA915-0A7B-1015-D51D-B885C322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194C34-2055-46BD-4326-FF158C1D148D}"/>
              </a:ext>
            </a:extLst>
          </p:cNvPr>
          <p:cNvSpPr txBox="1"/>
          <p:nvPr/>
        </p:nvSpPr>
        <p:spPr>
          <a:xfrm>
            <a:off x="1827408" y="6730526"/>
            <a:ext cx="5276321" cy="386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DE2D437-99CD-4CA0-AE03-F71A9F60C5AB}"/>
              </a:ext>
            </a:extLst>
          </p:cNvPr>
          <p:cNvSpPr/>
          <p:nvPr/>
        </p:nvSpPr>
        <p:spPr>
          <a:xfrm>
            <a:off x="165395" y="1205023"/>
            <a:ext cx="11861209" cy="50918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3BA070-A376-8705-3CAC-24C6FC394CE7}"/>
              </a:ext>
            </a:extLst>
          </p:cNvPr>
          <p:cNvSpPr txBox="1"/>
          <p:nvPr/>
        </p:nvSpPr>
        <p:spPr>
          <a:xfrm>
            <a:off x="855076" y="1478741"/>
            <a:ext cx="1415278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Simulation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C39C2DC-5562-C695-2CBA-9F754467175D}"/>
              </a:ext>
            </a:extLst>
          </p:cNvPr>
          <p:cNvCxnSpPr/>
          <p:nvPr/>
        </p:nvCxnSpPr>
        <p:spPr>
          <a:xfrm>
            <a:off x="5434418" y="1240465"/>
            <a:ext cx="11813" cy="50327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503AFDE-A9E5-E18E-971A-A40661F3C46B}"/>
              </a:ext>
            </a:extLst>
          </p:cNvPr>
          <p:cNvSpPr txBox="1"/>
          <p:nvPr/>
        </p:nvSpPr>
        <p:spPr>
          <a:xfrm>
            <a:off x="5609840" y="1342284"/>
            <a:ext cx="97672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/>
              <a:t>Layout</a:t>
            </a:r>
          </a:p>
        </p:txBody>
      </p:sp>
      <p:pic>
        <p:nvPicPr>
          <p:cNvPr id="2" name="Image 1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F43570A-BB8D-E42D-6E48-075CEA82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63" y="1239966"/>
            <a:ext cx="2660271" cy="2625811"/>
          </a:xfrm>
          <a:prstGeom prst="rect">
            <a:avLst/>
          </a:prstGeom>
        </p:spPr>
      </p:pic>
      <p:pic>
        <p:nvPicPr>
          <p:cNvPr id="3" name="Image 2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8D6729CF-3D28-07E0-0BBF-B120E379E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902" y="3864232"/>
            <a:ext cx="3872732" cy="2405068"/>
          </a:xfrm>
          <a:prstGeom prst="rect">
            <a:avLst/>
          </a:prstGeom>
        </p:spPr>
      </p:pic>
      <p:pic>
        <p:nvPicPr>
          <p:cNvPr id="10" name="Image 9" descr="Une image contenant capture d’écran, texte, ligne, affichage&#10;&#10;Le contenu généré par l’IA peut être incorrect.">
            <a:extLst>
              <a:ext uri="{FF2B5EF4-FFF2-40B4-BE49-F238E27FC236}">
                <a16:creationId xmlns:a16="http://schemas.microsoft.com/office/drawing/2014/main" id="{4494817E-702D-5ED4-417C-AF2CFC133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969" y="2304800"/>
            <a:ext cx="1948616" cy="38826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249D224-427E-EF66-5536-8B729288D0DC}"/>
              </a:ext>
            </a:extLst>
          </p:cNvPr>
          <p:cNvSpPr txBox="1"/>
          <p:nvPr/>
        </p:nvSpPr>
        <p:spPr>
          <a:xfrm>
            <a:off x="6017589" y="1849040"/>
            <a:ext cx="1214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accent5">
                    <a:lumMod val="49000"/>
                  </a:schemeClr>
                </a:solidFill>
              </a:rPr>
              <a:t>INV_1x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14EC3-61A4-E9EA-2873-BA6433A0C2C9}"/>
              </a:ext>
            </a:extLst>
          </p:cNvPr>
          <p:cNvSpPr txBox="1"/>
          <p:nvPr/>
        </p:nvSpPr>
        <p:spPr>
          <a:xfrm>
            <a:off x="9195930" y="1849040"/>
            <a:ext cx="1054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5">
                    <a:lumMod val="49000"/>
                  </a:schemeClr>
                </a:solidFill>
              </a:rPr>
              <a:t>INV_2X</a:t>
            </a:r>
          </a:p>
        </p:txBody>
      </p:sp>
      <p:pic>
        <p:nvPicPr>
          <p:cNvPr id="19" name="Image 18" descr="Une image contenant texte, capture d’écran, ligne, tableau&#10;&#10;Le contenu généré par l’IA peut être incorrect.">
            <a:extLst>
              <a:ext uri="{FF2B5EF4-FFF2-40B4-BE49-F238E27FC236}">
                <a16:creationId xmlns:a16="http://schemas.microsoft.com/office/drawing/2014/main" id="{E2C1E3E2-554B-0565-0C74-926F7C7CE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819" y="2301792"/>
            <a:ext cx="3025442" cy="38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7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22E88-6A7C-0593-5995-1B29BC74F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296A2CE-51A9-A411-F9C5-848FC5F0CD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BD1F2F7-CEEF-22CD-3C5C-F71B9CF3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E656F0-4B77-E9B9-7544-EE3C20561C5F}"/>
              </a:ext>
            </a:extLst>
          </p:cNvPr>
          <p:cNvSpPr txBox="1"/>
          <p:nvPr/>
        </p:nvSpPr>
        <p:spPr>
          <a:xfrm>
            <a:off x="1827408" y="6730526"/>
            <a:ext cx="5276321" cy="386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8B0F436-AED4-D56E-7B4E-649FF3FA71FC}"/>
              </a:ext>
            </a:extLst>
          </p:cNvPr>
          <p:cNvSpPr/>
          <p:nvPr/>
        </p:nvSpPr>
        <p:spPr>
          <a:xfrm>
            <a:off x="165395" y="1205023"/>
            <a:ext cx="11861209" cy="50918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rgbClr val="29414B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D3E04FD-89E4-41F1-01C7-47FA768160EB}"/>
              </a:ext>
            </a:extLst>
          </p:cNvPr>
          <p:cNvCxnSpPr/>
          <p:nvPr/>
        </p:nvCxnSpPr>
        <p:spPr>
          <a:xfrm>
            <a:off x="5514629" y="1260517"/>
            <a:ext cx="11813" cy="50327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EF7403B-4D96-E943-5713-A4A23FC0CF40}"/>
              </a:ext>
            </a:extLst>
          </p:cNvPr>
          <p:cNvSpPr txBox="1"/>
          <p:nvPr/>
        </p:nvSpPr>
        <p:spPr>
          <a:xfrm>
            <a:off x="1756404" y="1347725"/>
            <a:ext cx="2588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accent5">
                    <a:lumMod val="49000"/>
                  </a:schemeClr>
                </a:solidFill>
              </a:rPr>
              <a:t>NAND_2_entrées</a:t>
            </a:r>
          </a:p>
        </p:txBody>
      </p:sp>
      <p:pic>
        <p:nvPicPr>
          <p:cNvPr id="11" name="Image 10" descr="Une image contenant texte, capture d’écran, ligne, Rectangle&#10;&#10;Le contenu généré par l’IA peut être incorrect.">
            <a:extLst>
              <a:ext uri="{FF2B5EF4-FFF2-40B4-BE49-F238E27FC236}">
                <a16:creationId xmlns:a16="http://schemas.microsoft.com/office/drawing/2014/main" id="{613547E1-7DD6-FEEE-5199-CBAAEDD6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29" y="1857125"/>
            <a:ext cx="3453565" cy="434691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843015B-69C8-E271-C2B7-0AE54C0441FB}"/>
              </a:ext>
            </a:extLst>
          </p:cNvPr>
          <p:cNvSpPr txBox="1"/>
          <p:nvPr/>
        </p:nvSpPr>
        <p:spPr>
          <a:xfrm>
            <a:off x="6819693" y="1347724"/>
            <a:ext cx="2588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accent5">
                    <a:lumMod val="49000"/>
                  </a:schemeClr>
                </a:solidFill>
              </a:rPr>
              <a:t>NAND_3_entrées</a:t>
            </a:r>
          </a:p>
        </p:txBody>
      </p:sp>
      <p:pic>
        <p:nvPicPr>
          <p:cNvPr id="15" name="Image 14" descr="Une image contenant capture d’écran, texte, Rectangle, ligne&#10;&#10;Le contenu généré par l’IA peut être incorrect.">
            <a:extLst>
              <a:ext uri="{FF2B5EF4-FFF2-40B4-BE49-F238E27FC236}">
                <a16:creationId xmlns:a16="http://schemas.microsoft.com/office/drawing/2014/main" id="{893D7455-809C-E072-4F3F-3A9A495F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6" y="1860883"/>
            <a:ext cx="3879684" cy="4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6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79B7-3459-6009-1393-D5923A0C3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8B59AAF8-A4F7-98C1-921D-F3741C1DED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B47DAD00-1AA7-B717-FFA7-4D71E5EB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74F3E7-0605-D976-9E30-9E492E3762B1}"/>
              </a:ext>
            </a:extLst>
          </p:cNvPr>
          <p:cNvSpPr txBox="1"/>
          <p:nvPr/>
        </p:nvSpPr>
        <p:spPr>
          <a:xfrm>
            <a:off x="1827408" y="6730526"/>
            <a:ext cx="5276321" cy="386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F988286-7E91-EF29-3E3F-5E6B5ED3BFA6}"/>
              </a:ext>
            </a:extLst>
          </p:cNvPr>
          <p:cNvSpPr/>
          <p:nvPr/>
        </p:nvSpPr>
        <p:spPr>
          <a:xfrm>
            <a:off x="165395" y="1205023"/>
            <a:ext cx="11861209" cy="50918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rgbClr val="29414B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00DC96-2B13-5A3B-26D4-ECF82EF378AA}"/>
              </a:ext>
            </a:extLst>
          </p:cNvPr>
          <p:cNvSpPr txBox="1"/>
          <p:nvPr/>
        </p:nvSpPr>
        <p:spPr>
          <a:xfrm>
            <a:off x="5195429" y="1257488"/>
            <a:ext cx="2588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5">
                    <a:lumMod val="49000"/>
                  </a:schemeClr>
                </a:solidFill>
              </a:rPr>
              <a:t>Bascule D : </a:t>
            </a:r>
            <a:r>
              <a:rPr lang="fr-FR" err="1">
                <a:solidFill>
                  <a:schemeClr val="accent5">
                    <a:lumMod val="49000"/>
                  </a:schemeClr>
                </a:solidFill>
              </a:rPr>
              <a:t>Layout</a:t>
            </a:r>
          </a:p>
        </p:txBody>
      </p:sp>
      <p:pic>
        <p:nvPicPr>
          <p:cNvPr id="2" name="Image 1" descr="Une image contenant texte, capture d’écran, circuit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C52DEB7B-7033-1078-0C45-7A584E94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26" y="1714500"/>
            <a:ext cx="6179251" cy="4361449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E8F0ABF-05B9-625C-0222-4FF96112C138}"/>
              </a:ext>
            </a:extLst>
          </p:cNvPr>
          <p:cNvCxnSpPr/>
          <p:nvPr/>
        </p:nvCxnSpPr>
        <p:spPr>
          <a:xfrm>
            <a:off x="5133629" y="1260517"/>
            <a:ext cx="11813" cy="50327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diagramme, text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C80E44FB-545A-BF4F-25F0-569B45F6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2" y="2627813"/>
            <a:ext cx="4652211" cy="253482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258F32-AF3F-FD74-AD3F-C7DF7310CA75}"/>
              </a:ext>
            </a:extLst>
          </p:cNvPr>
          <p:cNvSpPr txBox="1"/>
          <p:nvPr/>
        </p:nvSpPr>
        <p:spPr>
          <a:xfrm>
            <a:off x="833981" y="1347724"/>
            <a:ext cx="3801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accent5">
                    <a:lumMod val="49000"/>
                  </a:schemeClr>
                </a:solidFill>
              </a:rPr>
              <a:t>Bascule D : </a:t>
            </a:r>
            <a:r>
              <a:rPr lang="fr-FR" err="1">
                <a:solidFill>
                  <a:schemeClr val="accent5">
                    <a:lumMod val="49000"/>
                  </a:schemeClr>
                </a:solidFill>
              </a:rPr>
              <a:t>Schematic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311587-8652-AFBF-851A-A942396E74C5}"/>
              </a:ext>
            </a:extLst>
          </p:cNvPr>
          <p:cNvSpPr txBox="1"/>
          <p:nvPr/>
        </p:nvSpPr>
        <p:spPr>
          <a:xfrm>
            <a:off x="7334662" y="1854179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CE9F5-2776-8784-DF21-E7757428867F}"/>
              </a:ext>
            </a:extLst>
          </p:cNvPr>
          <p:cNvSpPr txBox="1"/>
          <p:nvPr/>
        </p:nvSpPr>
        <p:spPr>
          <a:xfrm>
            <a:off x="8746403" y="1853045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2898958-6843-6635-1B93-B31980CF5786}"/>
              </a:ext>
            </a:extLst>
          </p:cNvPr>
          <p:cNvSpPr txBox="1"/>
          <p:nvPr/>
        </p:nvSpPr>
        <p:spPr>
          <a:xfrm>
            <a:off x="10397403" y="1853045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F6E6B0-BC58-ABD8-8F9A-64A9208CC823}"/>
              </a:ext>
            </a:extLst>
          </p:cNvPr>
          <p:cNvSpPr txBox="1"/>
          <p:nvPr/>
        </p:nvSpPr>
        <p:spPr>
          <a:xfrm>
            <a:off x="7492278" y="5702733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FF8EFE-14EC-1C21-BF27-804FBB575FF4}"/>
              </a:ext>
            </a:extLst>
          </p:cNvPr>
          <p:cNvSpPr txBox="1"/>
          <p:nvPr/>
        </p:nvSpPr>
        <p:spPr>
          <a:xfrm>
            <a:off x="8825778" y="5702733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6E24E0-D140-A33D-AD03-173A92E17DE0}"/>
              </a:ext>
            </a:extLst>
          </p:cNvPr>
          <p:cNvSpPr txBox="1"/>
          <p:nvPr/>
        </p:nvSpPr>
        <p:spPr>
          <a:xfrm>
            <a:off x="10230716" y="5702733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6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832DFE9-1B52-0BAC-ECFA-B7F0FD603F71}"/>
              </a:ext>
            </a:extLst>
          </p:cNvPr>
          <p:cNvSpPr txBox="1"/>
          <p:nvPr/>
        </p:nvSpPr>
        <p:spPr>
          <a:xfrm>
            <a:off x="1936028" y="3432608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A42994-1741-30B0-F422-31CDD5F661A5}"/>
              </a:ext>
            </a:extLst>
          </p:cNvPr>
          <p:cNvSpPr txBox="1"/>
          <p:nvPr/>
        </p:nvSpPr>
        <p:spPr>
          <a:xfrm>
            <a:off x="1936028" y="2916670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B50E2-A6AB-3660-542A-2FD6890812CF}"/>
              </a:ext>
            </a:extLst>
          </p:cNvPr>
          <p:cNvSpPr txBox="1"/>
          <p:nvPr/>
        </p:nvSpPr>
        <p:spPr>
          <a:xfrm>
            <a:off x="1936028" y="3892983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0BC693-E347-4072-4F78-CA1E195B4BDB}"/>
              </a:ext>
            </a:extLst>
          </p:cNvPr>
          <p:cNvSpPr txBox="1"/>
          <p:nvPr/>
        </p:nvSpPr>
        <p:spPr>
          <a:xfrm>
            <a:off x="1896341" y="4488295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7F7E44-5A35-3D73-A9F1-B9FE89F79C8A}"/>
              </a:ext>
            </a:extLst>
          </p:cNvPr>
          <p:cNvSpPr txBox="1"/>
          <p:nvPr/>
        </p:nvSpPr>
        <p:spPr>
          <a:xfrm>
            <a:off x="3888653" y="3226233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6CFCBF-FDAC-8306-4337-D91D67EAB7A4}"/>
              </a:ext>
            </a:extLst>
          </p:cNvPr>
          <p:cNvSpPr txBox="1"/>
          <p:nvPr/>
        </p:nvSpPr>
        <p:spPr>
          <a:xfrm>
            <a:off x="3952153" y="4266045"/>
            <a:ext cx="334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85876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A849B-6065-93B8-9BC5-F0A40318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générales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8006588-F977-72FC-28FA-FB7EEC4AEF02}"/>
              </a:ext>
            </a:extLst>
          </p:cNvPr>
          <p:cNvSpPr/>
          <p:nvPr/>
        </p:nvSpPr>
        <p:spPr>
          <a:xfrm>
            <a:off x="403411" y="1595718"/>
            <a:ext cx="11376213" cy="4087906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Faut-il qu'on définisse les tailles de chaque bloc pour que ça soit cohérent pour le layout?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4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079FD7EE-2DB5-E530-8114-C4C14C903F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1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D0E5-971B-0CD0-44BD-E9155D4D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B2242D-374F-0A84-0F6F-61902155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Actions d’équipe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4DB0FAD-B084-BE22-28F9-5B1B51B37FF1}"/>
              </a:ext>
            </a:extLst>
          </p:cNvPr>
          <p:cNvSpPr/>
          <p:nvPr/>
        </p:nvSpPr>
        <p:spPr>
          <a:xfrm>
            <a:off x="407893" y="1248246"/>
            <a:ext cx="11376213" cy="4702340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Trouver la constante de bruit de la techno (Brice)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Déterminer les marges des </a:t>
            </a:r>
            <a:r>
              <a:rPr lang="fr-FR" sz="2400" err="1">
                <a:solidFill>
                  <a:schemeClr val="bg1"/>
                </a:solidFill>
              </a:rPr>
              <a:t>spec</a:t>
            </a:r>
            <a:r>
              <a:rPr lang="fr-FR" sz="2400">
                <a:solidFill>
                  <a:schemeClr val="bg1"/>
                </a:solidFill>
              </a:rPr>
              <a:t> pour chaque bloc (Tim/</a:t>
            </a:r>
            <a:r>
              <a:rPr lang="fr-FR" sz="2400" err="1">
                <a:solidFill>
                  <a:schemeClr val="bg1"/>
                </a:solidFill>
              </a:rPr>
              <a:t>sacha</a:t>
            </a:r>
            <a:r>
              <a:rPr lang="fr-FR" sz="2400">
                <a:solidFill>
                  <a:schemeClr val="bg1"/>
                </a:solidFill>
              </a:rPr>
              <a:t>/</a:t>
            </a:r>
            <a:r>
              <a:rPr lang="fr-FR" sz="2400" err="1">
                <a:solidFill>
                  <a:schemeClr val="bg1"/>
                </a:solidFill>
              </a:rPr>
              <a:t>fatou</a:t>
            </a:r>
            <a:r>
              <a:rPr lang="fr-FR" sz="2400">
                <a:solidFill>
                  <a:schemeClr val="bg1"/>
                </a:solidFill>
              </a:rPr>
              <a:t>/</a:t>
            </a:r>
            <a:r>
              <a:rPr lang="fr-FR" sz="2400" err="1">
                <a:solidFill>
                  <a:schemeClr val="bg1"/>
                </a:solidFill>
              </a:rPr>
              <a:t>akram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Test à mettre à jour PLAN DE VALIDATION (tout le monde, tout le temps)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Diapo Revue_projet_V2 (trame mercredi)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Continuer </a:t>
            </a:r>
            <a:r>
              <a:rPr lang="fr-FR" sz="2400" err="1">
                <a:solidFill>
                  <a:schemeClr val="bg1"/>
                </a:solidFill>
              </a:rPr>
              <a:t>tuto_logiciel</a:t>
            </a: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Mise à jour des </a:t>
            </a:r>
            <a:r>
              <a:rPr lang="fr-FR" sz="2400" err="1">
                <a:solidFill>
                  <a:schemeClr val="bg1"/>
                </a:solidFill>
              </a:rPr>
              <a:t>dashboard</a:t>
            </a: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Contacter IHP sur les librairies digital (</a:t>
            </a:r>
            <a:r>
              <a:rPr lang="fr-FR" sz="2400" err="1">
                <a:solidFill>
                  <a:schemeClr val="bg1"/>
                </a:solidFill>
              </a:rPr>
              <a:t>sacha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Réorganiser le OneDrive (lundi 12/05)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Caractérisation Résistance + capa techno IHP (DRM + Bench)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Baptiste DRM | Sarah Bench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C1961DF-7E80-2367-E896-BE6811C6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1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4120-6E4B-3D7B-3E7E-7C98B7CE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241A94-4965-1A4D-A90E-2A8EA26F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Inductances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2AB282CC-8EFA-4F17-063D-5874097A66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39722A16-78A1-8A62-6B97-86636A7960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6B6E41E4-50B9-B70D-55EC-3CB35864ED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4DDBC1F5-5667-4EF4-5F5F-CEE0F82A88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Modèle livré</a:t>
            </a: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B6A5B0BE-8BA2-63B8-E9B7-2F51606545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2CB9617E-51CF-E21B-6059-770EBEFFC0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3347ECF8-0373-A355-444C-CEA47E2033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360609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3F27DB-EA08-B7AA-D5B2-946AC585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Inductance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2546BC-E4CE-D72E-4707-3D3998C7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885951"/>
            <a:ext cx="990599" cy="304799"/>
          </a:xfrm>
        </p:spPr>
        <p:txBody>
          <a:bodyPr/>
          <a:lstStyle/>
          <a:p>
            <a:fld id="{996C6FDE-6DF4-4CF5-92C5-71E8EF403DDE}" type="datetime1">
              <a:rPr lang="fr-FR" smtClean="0"/>
              <a:t>23/05/2025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19A707-C384-4674-464A-3A45B1A7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19AFF1-D3FD-C363-F2DE-E4F44D8C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64" t="33333" r="5794" b="35500"/>
          <a:stretch/>
        </p:blipFill>
        <p:spPr>
          <a:xfrm>
            <a:off x="352507" y="1592580"/>
            <a:ext cx="11486986" cy="3325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42D850-7936-FF1D-79EB-1A288B020B0A}"/>
              </a:ext>
            </a:extLst>
          </p:cNvPr>
          <p:cNvSpPr/>
          <p:nvPr/>
        </p:nvSpPr>
        <p:spPr>
          <a:xfrm>
            <a:off x="491490" y="2975610"/>
            <a:ext cx="34671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EA7803-888B-042D-E1C5-C2F2D28C5F17}"/>
              </a:ext>
            </a:extLst>
          </p:cNvPr>
          <p:cNvSpPr txBox="1"/>
          <p:nvPr/>
        </p:nvSpPr>
        <p:spPr>
          <a:xfrm>
            <a:off x="1230731" y="3475404"/>
            <a:ext cx="191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FF0000"/>
                </a:solidFill>
              </a:rPr>
              <a:t>Ls_Modele</a:t>
            </a:r>
            <a:r>
              <a:rPr lang="fr-FR">
                <a:solidFill>
                  <a:srgbClr val="FF0000"/>
                </a:solidFill>
              </a:rPr>
              <a:t> (H)</a:t>
            </a:r>
          </a:p>
          <a:p>
            <a:pPr algn="ctr"/>
            <a:r>
              <a:rPr lang="fr-FR" err="1">
                <a:solidFill>
                  <a:srgbClr val="0070C0"/>
                </a:solidFill>
              </a:rPr>
              <a:t>Ls_EM</a:t>
            </a:r>
            <a:r>
              <a:rPr lang="fr-FR">
                <a:solidFill>
                  <a:srgbClr val="0070C0"/>
                </a:solidFill>
              </a:rPr>
              <a:t> (H)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21C6D1-D9FD-4892-5CFD-41694258EC3D}"/>
              </a:ext>
            </a:extLst>
          </p:cNvPr>
          <p:cNvSpPr/>
          <p:nvPr/>
        </p:nvSpPr>
        <p:spPr>
          <a:xfrm>
            <a:off x="4335780" y="2918143"/>
            <a:ext cx="346710" cy="880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1E11B1-E1F3-3CA4-0CC4-7C922CE2C468}"/>
              </a:ext>
            </a:extLst>
          </p:cNvPr>
          <p:cNvSpPr/>
          <p:nvPr/>
        </p:nvSpPr>
        <p:spPr>
          <a:xfrm>
            <a:off x="8087636" y="2987039"/>
            <a:ext cx="34671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55C49B-C377-FE2B-822A-31B3BBDBBEBC}"/>
              </a:ext>
            </a:extLst>
          </p:cNvPr>
          <p:cNvSpPr txBox="1"/>
          <p:nvPr/>
        </p:nvSpPr>
        <p:spPr>
          <a:xfrm>
            <a:off x="8517200" y="3509008"/>
            <a:ext cx="228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FF0000"/>
                </a:solidFill>
              </a:rPr>
              <a:t>Q_Modele</a:t>
            </a:r>
            <a:r>
              <a:rPr lang="fr-FR">
                <a:solidFill>
                  <a:srgbClr val="FF0000"/>
                </a:solidFill>
              </a:rPr>
              <a:t> (-)</a:t>
            </a:r>
          </a:p>
          <a:p>
            <a:pPr algn="ctr"/>
            <a:r>
              <a:rPr lang="fr-FR">
                <a:solidFill>
                  <a:srgbClr val="FF62FF"/>
                </a:solidFill>
              </a:rPr>
              <a:t>Q_EM (-)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F692445-1857-DF6B-7972-288576173497}"/>
              </a:ext>
            </a:extLst>
          </p:cNvPr>
          <p:cNvSpPr txBox="1"/>
          <p:nvPr/>
        </p:nvSpPr>
        <p:spPr>
          <a:xfrm>
            <a:off x="4719432" y="2382412"/>
            <a:ext cx="238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FF0000"/>
                </a:solidFill>
              </a:rPr>
              <a:t>Rs_Modele</a:t>
            </a:r>
            <a:r>
              <a:rPr lang="fr-FR">
                <a:solidFill>
                  <a:srgbClr val="FF0000"/>
                </a:solidFill>
              </a:rPr>
              <a:t> (</a:t>
            </a:r>
            <a:r>
              <a:rPr lang="el-GR">
                <a:solidFill>
                  <a:srgbClr val="FF0000"/>
                </a:solidFill>
              </a:rPr>
              <a:t>Ω</a:t>
            </a:r>
            <a:r>
              <a:rPr lang="fr-FR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fr-FR" err="1">
                <a:solidFill>
                  <a:srgbClr val="0070C0"/>
                </a:solidFill>
              </a:rPr>
              <a:t>Rs_EM</a:t>
            </a:r>
            <a:r>
              <a:rPr lang="fr-FR">
                <a:solidFill>
                  <a:srgbClr val="0070C0"/>
                </a:solidFill>
              </a:rPr>
              <a:t> (</a:t>
            </a:r>
            <a:r>
              <a:rPr lang="el-GR">
                <a:solidFill>
                  <a:srgbClr val="0070C0"/>
                </a:solidFill>
              </a:rPr>
              <a:t>Ω</a:t>
            </a:r>
            <a:r>
              <a:rPr lang="fr-FR">
                <a:solidFill>
                  <a:srgbClr val="0070C0"/>
                </a:solidFill>
              </a:rPr>
              <a:t>)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E585B124-B826-D518-8F68-9AB3C3F87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22426"/>
              </p:ext>
            </p:extLst>
          </p:nvPr>
        </p:nvGraphicFramePr>
        <p:xfrm>
          <a:off x="352507" y="5849622"/>
          <a:ext cx="89755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186">
                  <a:extLst>
                    <a:ext uri="{9D8B030D-6E8A-4147-A177-3AD203B41FA5}">
                      <a16:colId xmlns:a16="http://schemas.microsoft.com/office/drawing/2014/main" val="1756674378"/>
                    </a:ext>
                  </a:extLst>
                </a:gridCol>
                <a:gridCol w="1152940">
                  <a:extLst>
                    <a:ext uri="{9D8B030D-6E8A-4147-A177-3AD203B41FA5}">
                      <a16:colId xmlns:a16="http://schemas.microsoft.com/office/drawing/2014/main" val="667864065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2395574391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3707254083"/>
                    </a:ext>
                  </a:extLst>
                </a:gridCol>
                <a:gridCol w="1769165">
                  <a:extLst>
                    <a:ext uri="{9D8B030D-6E8A-4147-A177-3AD203B41FA5}">
                      <a16:colId xmlns:a16="http://schemas.microsoft.com/office/drawing/2014/main" val="348506428"/>
                    </a:ext>
                  </a:extLst>
                </a:gridCol>
                <a:gridCol w="1731304">
                  <a:extLst>
                    <a:ext uri="{9D8B030D-6E8A-4147-A177-3AD203B41FA5}">
                      <a16:colId xmlns:a16="http://schemas.microsoft.com/office/drawing/2014/main" val="1477399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Ls (nH)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Q (-)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Q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(-)</a:t>
                      </a:r>
                      <a:endParaRPr lang="el-GR" sz="20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i="0" u="none" strike="noStrike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r>
                        <a:rPr lang="fr-FR" sz="2000" b="1" i="0" u="none" strike="noStrike" baseline="-25000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Qmax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(GHz)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(GHz)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(nH)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28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18.85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607283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DD8F81E7-8641-1F93-CB28-2B59B2666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44394"/>
              </p:ext>
            </p:extLst>
          </p:nvPr>
        </p:nvGraphicFramePr>
        <p:xfrm>
          <a:off x="9737531" y="5592314"/>
          <a:ext cx="173222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593">
                  <a:extLst>
                    <a:ext uri="{9D8B030D-6E8A-4147-A177-3AD203B41FA5}">
                      <a16:colId xmlns:a16="http://schemas.microsoft.com/office/drawing/2014/main" val="3256023986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2749104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Ls (nH)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Rs (</a:t>
                      </a:r>
                      <a:r>
                        <a:rPr lang="el-GR"/>
                        <a:t>Ω</a:t>
                      </a:r>
                      <a:r>
                        <a:rPr lang="fr-FR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93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44937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94BC8AB2-9A46-0C49-AE2B-20C048B9D6A0}"/>
              </a:ext>
            </a:extLst>
          </p:cNvPr>
          <p:cNvSpPr/>
          <p:nvPr/>
        </p:nvSpPr>
        <p:spPr>
          <a:xfrm>
            <a:off x="9737530" y="5134677"/>
            <a:ext cx="1732225" cy="45198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@100MHz</a:t>
            </a:r>
          </a:p>
        </p:txBody>
      </p:sp>
    </p:spTree>
    <p:extLst>
      <p:ext uri="{BB962C8B-B14F-4D97-AF65-F5344CB8AC3E}">
        <p14:creationId xmlns:p14="http://schemas.microsoft.com/office/powerpoint/2010/main" val="1803608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DBAA-6C45-4C84-3BC4-134A071D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F3C6D0-2CFF-A214-5A93-7291B5D6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LNA 1 – Inductance dégénérée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4CA7F8FB-4A62-30FB-78E8-F3F9456B5C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D32CDD7A-462E-949C-A3FE-C30E662173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407EE333-8FBF-5F23-16F6-A08F79E47C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C63ADBF0-80BB-68D2-70F4-E61C1AE6E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Début du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Floor plan 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err="1">
                <a:solidFill>
                  <a:schemeClr val="bg1"/>
                </a:solidFill>
              </a:rPr>
              <a:t>Cascode</a:t>
            </a:r>
            <a:r>
              <a:rPr lang="fr-FR" sz="2400">
                <a:solidFill>
                  <a:schemeClr val="bg1"/>
                </a:solidFill>
              </a:rPr>
              <a:t> 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err="1">
                <a:solidFill>
                  <a:schemeClr val="bg1"/>
                </a:solidFill>
              </a:rPr>
              <a:t>Reseau</a:t>
            </a:r>
            <a:r>
              <a:rPr lang="fr-FR" sz="2400">
                <a:solidFill>
                  <a:schemeClr val="bg1"/>
                </a:solidFill>
              </a:rPr>
              <a:t> sortie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LNA single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 générale validé</a:t>
            </a: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50BDAE04-FA58-9055-ED2B-25376A84C0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6D3CDB5A-1059-673F-5C40-D5112B8636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Continuer le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Dessin des plots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err="1">
                <a:solidFill>
                  <a:schemeClr val="bg1"/>
                </a:solidFill>
              </a:rPr>
              <a:t>Rootage</a:t>
            </a:r>
            <a:r>
              <a:rPr lang="fr-FR" sz="2400">
                <a:solidFill>
                  <a:schemeClr val="bg1"/>
                </a:solidFill>
              </a:rPr>
              <a:t> à faire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LNA single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 bruit (NF et </a:t>
            </a:r>
            <a:r>
              <a:rPr lang="fr-FR" sz="2400">
                <a:solidFill>
                  <a:schemeClr val="accent1"/>
                </a:solidFill>
              </a:rPr>
              <a:t>IIP3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LNA différentiel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Design à refaire (gm / miroir / point de polarisation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E8C4091A-AC71-57C9-E9C6-ED2673FD0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r>
              <a:rPr lang="fr-FR" sz="2400">
                <a:solidFill>
                  <a:schemeClr val="bg1"/>
                </a:solidFill>
              </a:rPr>
              <a:t>LNA simulation bruit (NF) single </a:t>
            </a: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 Akram?</a:t>
            </a:r>
          </a:p>
          <a:p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LNA différentiel ? Est-ce qu’il y a une ressource disponible?</a:t>
            </a: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4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EBD85-39A6-F015-3923-0F7E3ED8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Schéma single full</a:t>
            </a:r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D062B42-4698-0D18-AD6A-64181847E1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77CDED60-7C0E-113C-F342-E05DDE744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764"/>
            <a:ext cx="5944086" cy="4462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BFB2A8B-A6EC-AB88-726F-4B59DC197478}"/>
                  </a:ext>
                </a:extLst>
              </p:cNvPr>
              <p:cNvSpPr txBox="1"/>
              <p:nvPr/>
            </p:nvSpPr>
            <p:spPr>
              <a:xfrm>
                <a:off x="5944086" y="610085"/>
                <a:ext cx="6247914" cy="585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err="1"/>
                  <a:t>Nmos</a:t>
                </a:r>
                <a:r>
                  <a:rPr lang="fr-FR" b="1"/>
                  <a:t> 1 et </a:t>
                </a:r>
                <a:r>
                  <a:rPr lang="fr-FR" b="1" err="1"/>
                  <a:t>Nmos</a:t>
                </a:r>
                <a:r>
                  <a:rPr lang="fr-FR" b="1"/>
                  <a:t> 2 </a:t>
                </a:r>
                <a:r>
                  <a:rPr lang="fr-FR" b="1">
                    <a:sym typeface="Wingdings" panose="05000000000000000000" pitchFamily="2" charset="2"/>
                  </a:rPr>
                  <a:t> </a:t>
                </a:r>
                <a:r>
                  <a:rPr lang="fr-FR" b="1" err="1">
                    <a:sym typeface="Wingdings" panose="05000000000000000000" pitchFamily="2" charset="2"/>
                  </a:rPr>
                  <a:t>Cascode</a:t>
                </a:r>
                <a:r>
                  <a:rPr lang="fr-FR" b="1">
                    <a:sym typeface="Wingdings" panose="05000000000000000000" pitchFamily="2" charset="2"/>
                  </a:rPr>
                  <a:t> LNA</a:t>
                </a:r>
                <a:endParaRPr lang="fr-FR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=106µ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=0,130µ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fr-FR" sz="1600" b="0"/>
              </a:p>
              <a:p>
                <a:endParaRPr lang="fr-FR" sz="1600" b="0"/>
              </a:p>
              <a:p>
                <a:r>
                  <a:rPr lang="fr-FR" b="1" err="1"/>
                  <a:t>Nmos</a:t>
                </a:r>
                <a:r>
                  <a:rPr lang="fr-FR" b="1"/>
                  <a:t> 3 miroir de courant</a:t>
                </a:r>
              </a:p>
              <a:p>
                <a:r>
                  <a:rPr lang="fr-FR" sz="1600" b="0"/>
                  <a:t>-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=34µ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r>
                  <a:rPr lang="fr-FR" sz="1600" b="0"/>
                  <a:t>-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=0,29µ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1600" b="0"/>
              </a:p>
              <a:p>
                <a:endParaRPr lang="fr-FR" sz="1600"/>
              </a:p>
              <a:p>
                <a:r>
                  <a:rPr lang="fr-FR" sz="1600" b="1"/>
                  <a:t>Rhigh1_rf 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1600" b="1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b="1">
                    <a:sym typeface="Wingdings" panose="05000000000000000000" pitchFamily="2" charset="2"/>
                  </a:rPr>
                  <a:t>empêche le courant </a:t>
                </a:r>
                <a:r>
                  <a:rPr lang="fr-FR" sz="1600" b="1" err="1">
                    <a:sym typeface="Wingdings" panose="05000000000000000000" pitchFamily="2" charset="2"/>
                  </a:rPr>
                  <a:t>rf</a:t>
                </a:r>
                <a:r>
                  <a:rPr lang="fr-FR" sz="1600" b="1">
                    <a:sym typeface="Wingdings" panose="05000000000000000000" pitchFamily="2" charset="2"/>
                  </a:rPr>
                  <a:t> de remonter dans la grille du miroir</a:t>
                </a:r>
                <a:endParaRPr lang="fr-FR" sz="16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=2µ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/>
              </a:p>
              <a:p>
                <a:pPr marL="285750" indent="-285750">
                  <a:buFontTx/>
                  <a:buChar char="-"/>
                </a:pPr>
                <a:endParaRPr lang="fr-FR" sz="1600" b="0"/>
              </a:p>
              <a:p>
                <a:r>
                  <a:rPr lang="fr-FR" sz="1600" b="1"/>
                  <a:t>Rhigh3_pol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fr-FR" sz="1600" b="1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b="1">
                    <a:sym typeface="Wingdings" panose="05000000000000000000" pitchFamily="2" charset="2"/>
                  </a:rPr>
                  <a:t>polarise le </a:t>
                </a:r>
                <a:r>
                  <a:rPr lang="fr-FR" sz="1600" b="1" err="1">
                    <a:sym typeface="Wingdings" panose="05000000000000000000" pitchFamily="2" charset="2"/>
                  </a:rPr>
                  <a:t>mirroir</a:t>
                </a:r>
                <a:r>
                  <a:rPr lang="fr-FR" sz="1600" b="1">
                    <a:sym typeface="Wingdings" panose="05000000000000000000" pitchFamily="2" charset="2"/>
                  </a:rPr>
                  <a:t> de courant pour avoir 1,3mA dans le </a:t>
                </a:r>
                <a:r>
                  <a:rPr lang="fr-FR" sz="1600" b="1" err="1">
                    <a:sym typeface="Wingdings" panose="05000000000000000000" pitchFamily="2" charset="2"/>
                  </a:rPr>
                  <a:t>cascode</a:t>
                </a:r>
                <a:r>
                  <a:rPr lang="fr-FR" sz="1600" b="1">
                    <a:sym typeface="Wingdings" panose="05000000000000000000" pitchFamily="2" charset="2"/>
                  </a:rPr>
                  <a:t> </a:t>
                </a:r>
                <a:endParaRPr lang="fr-FR" sz="16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=5,1µ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=18,6µ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/>
              </a:p>
              <a:p>
                <a:r>
                  <a:rPr lang="fr-FR" sz="1600" b="1"/>
                  <a:t>LS1 </a:t>
                </a:r>
                <a:r>
                  <a:rPr lang="fr-FR" sz="1600" b="1">
                    <a:sym typeface="Wingdings" panose="05000000000000000000" pitchFamily="2" charset="2"/>
                  </a:rPr>
                  <a:t> inductance </a:t>
                </a:r>
                <a:r>
                  <a:rPr lang="fr-FR" sz="1600" b="1" err="1">
                    <a:sym typeface="Wingdings" panose="05000000000000000000" pitchFamily="2" charset="2"/>
                  </a:rPr>
                  <a:t>dégénée</a:t>
                </a:r>
                <a:endParaRPr lang="fr-FR" sz="1600" b="1">
                  <a:sym typeface="Wingdings" panose="05000000000000000000" pitchFamily="2" charset="2"/>
                </a:endParaRPr>
              </a:p>
              <a:p>
                <a:r>
                  <a:rPr lang="fr-FR" sz="1600">
                    <a:sym typeface="Wingdings" panose="05000000000000000000" pitchFamily="2" charset="2"/>
                  </a:rPr>
                  <a:t>Fichier </a:t>
                </a:r>
                <a:r>
                  <a:rPr lang="en-US" sz="1600">
                    <a:sym typeface="Wingdings" panose="05000000000000000000" pitchFamily="2" charset="2"/>
                  </a:rPr>
                  <a:t>ZigBee/Inductance/</a:t>
                </a:r>
                <a:r>
                  <a:rPr lang="en-US" sz="16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600">
                    <a:sym typeface="Wingdings" panose="05000000000000000000" pitchFamily="2" charset="2"/>
                  </a:rPr>
                  <a:t>/Ind_1P_1.6nH.s1p</a:t>
                </a:r>
              </a:p>
              <a:p>
                <a:endParaRPr lang="fr-FR" sz="16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BFB2A8B-A6EC-AB88-726F-4B59DC197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086" y="610085"/>
                <a:ext cx="6247914" cy="5856988"/>
              </a:xfrm>
              <a:prstGeom prst="rect">
                <a:avLst/>
              </a:prstGeom>
              <a:blipFill>
                <a:blip r:embed="rId4"/>
                <a:stretch>
                  <a:fillRect l="-780" t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19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F8A0-3B6E-0CFD-3E17-18544EC7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8C5FB-58E0-2BD9-9609-3F755334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Schéma single full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9891276-E37D-5D8B-72F0-5432969CA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764"/>
            <a:ext cx="5944086" cy="446215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BC748-CE03-E3E6-AA00-6A2C683C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74B3CB-B229-4648-0A5D-ED21CC50F323}"/>
                  </a:ext>
                </a:extLst>
              </p:cNvPr>
              <p:cNvSpPr txBox="1"/>
              <p:nvPr/>
            </p:nvSpPr>
            <p:spPr>
              <a:xfrm>
                <a:off x="6096000" y="2173525"/>
                <a:ext cx="5944084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sym typeface="Wingdings" panose="05000000000000000000" pitchFamily="2" charset="2"/>
                  </a:rPr>
                  <a:t>Adaptation </a:t>
                </a:r>
                <a:r>
                  <a:rPr lang="en-US" b="1" err="1">
                    <a:sym typeface="Wingdings" panose="05000000000000000000" pitchFamily="2" charset="2"/>
                  </a:rPr>
                  <a:t>d’entrée</a:t>
                </a:r>
                <a:endParaRPr lang="en-US" b="1">
                  <a:sym typeface="Wingdings" panose="05000000000000000000" pitchFamily="2" charset="2"/>
                </a:endParaRPr>
              </a:p>
              <a:p>
                <a:r>
                  <a:rPr lang="en-US" sz="1400">
                    <a:sym typeface="Wingdings" panose="05000000000000000000" pitchFamily="2" charset="2"/>
                  </a:rPr>
                  <a:t>- </a:t>
                </a:r>
                <a:r>
                  <a:rPr lang="en-US" sz="1400" u="sng">
                    <a:sym typeface="Wingdings" panose="05000000000000000000" pitchFamily="2" charset="2"/>
                  </a:rPr>
                  <a:t>L1  inductance adaptation entrée</a:t>
                </a:r>
              </a:p>
              <a:p>
                <a:r>
                  <a:rPr lang="fr-FR" sz="1400">
                    <a:sym typeface="Wingdings" panose="05000000000000000000" pitchFamily="2" charset="2"/>
                  </a:rPr>
                  <a:t>Fichier </a:t>
                </a:r>
                <a:r>
                  <a:rPr lang="en-US" sz="1400">
                    <a:sym typeface="Wingdings" panose="05000000000000000000" pitchFamily="2" charset="2"/>
                  </a:rPr>
                  <a:t>ZigBee/Inductance/</a:t>
                </a:r>
                <a:r>
                  <a:rPr lang="en-US" sz="14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4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400">
                  <a:sym typeface="Wingdings" panose="05000000000000000000" pitchFamily="2" charset="2"/>
                </a:endParaRPr>
              </a:p>
              <a:p>
                <a:r>
                  <a:rPr lang="en-US" sz="1400">
                    <a:sym typeface="Wingdings" panose="05000000000000000000" pitchFamily="2" charset="2"/>
                  </a:rPr>
                  <a:t>- Pas </a:t>
                </a:r>
                <a:r>
                  <a:rPr lang="en-US" sz="1400" err="1">
                    <a:sym typeface="Wingdings" panose="05000000000000000000" pitchFamily="2" charset="2"/>
                  </a:rPr>
                  <a:t>besoin</a:t>
                </a:r>
                <a:r>
                  <a:rPr lang="en-US" sz="1400">
                    <a:sym typeface="Wingdings" panose="05000000000000000000" pitchFamily="2" charset="2"/>
                  </a:rPr>
                  <a:t> de </a:t>
                </a:r>
                <a:r>
                  <a:rPr lang="en-US" sz="1400" err="1">
                    <a:sym typeface="Wingdings" panose="05000000000000000000" pitchFamily="2" charset="2"/>
                  </a:rPr>
                  <a:t>capa</a:t>
                </a:r>
                <a:r>
                  <a:rPr lang="en-US" sz="1400">
                    <a:sym typeface="Wingdings" panose="05000000000000000000" pitchFamily="2" charset="2"/>
                  </a:rPr>
                  <a:t> </a:t>
                </a:r>
                <a:r>
                  <a:rPr lang="en-US" sz="1400" err="1">
                    <a:sym typeface="Wingdings" panose="05000000000000000000" pitchFamily="2" charset="2"/>
                  </a:rPr>
                  <a:t>parallèle</a:t>
                </a:r>
                <a:r>
                  <a:rPr lang="en-US" sz="1400">
                    <a:sym typeface="Wingdings" panose="05000000000000000000" pitchFamily="2" charset="2"/>
                  </a:rPr>
                  <a:t> car Cgs Nmos-2 </a:t>
                </a:r>
                <a:r>
                  <a:rPr lang="en-US" sz="1400" err="1">
                    <a:sym typeface="Wingdings" panose="05000000000000000000" pitchFamily="2" charset="2"/>
                  </a:rPr>
                  <a:t>suffisamment</a:t>
                </a:r>
                <a:r>
                  <a:rPr lang="en-US" sz="1400">
                    <a:sym typeface="Wingdings" panose="05000000000000000000" pitchFamily="2" charset="2"/>
                  </a:rPr>
                  <a:t> gros</a:t>
                </a:r>
              </a:p>
              <a:p>
                <a:endParaRPr lang="en-US" sz="1400" u="sng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>
                    <a:sym typeface="Wingdings" panose="05000000000000000000" pitchFamily="2" charset="2"/>
                  </a:rPr>
                  <a:t>  inductance </a:t>
                </a:r>
                <a:r>
                  <a:rPr lang="en-US" b="1" err="1">
                    <a:sym typeface="Wingdings" panose="05000000000000000000" pitchFamily="2" charset="2"/>
                  </a:rPr>
                  <a:t>résonnance</a:t>
                </a:r>
                <a:r>
                  <a:rPr lang="en-US" b="1">
                    <a:sym typeface="Wingdings" panose="05000000000000000000" pitchFamily="2" charset="2"/>
                  </a:rPr>
                  <a:t> sortie</a:t>
                </a:r>
              </a:p>
              <a:p>
                <a:pPr marL="285750" indent="-285750">
                  <a:buFontTx/>
                  <a:buChar char="-"/>
                </a:pPr>
                <a:endParaRPr lang="en-US" sz="1400" u="sng">
                  <a:sym typeface="Wingdings" panose="05000000000000000000" pitchFamily="2" charset="2"/>
                </a:endParaRPr>
              </a:p>
              <a:p>
                <a:r>
                  <a:rPr lang="fr-FR" sz="1400">
                    <a:sym typeface="Wingdings" panose="05000000000000000000" pitchFamily="2" charset="2"/>
                  </a:rPr>
                  <a:t>- Fichier </a:t>
                </a:r>
                <a:r>
                  <a:rPr lang="en-US" sz="1400">
                    <a:sym typeface="Wingdings" panose="05000000000000000000" pitchFamily="2" charset="2"/>
                  </a:rPr>
                  <a:t>ZigBee/Inductance/</a:t>
                </a:r>
                <a:r>
                  <a:rPr lang="en-US" sz="14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4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40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sym typeface="Wingdings" panose="05000000000000000000" pitchFamily="2" charset="2"/>
                  </a:rPr>
                  <a:t>Adaptation de sortie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>
                    <a:sym typeface="Wingdings" panose="05000000000000000000" pitchFamily="2" charset="2"/>
                  </a:rPr>
                  <a:t>C1 = 1,06 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=26,5µ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en-US">
                  <a:sym typeface="Wingdings" panose="05000000000000000000" pitchFamily="2" charset="2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/>
                  <a:t>C2 = 1,36pF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=30,1µ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fr-FR"/>
              </a:p>
              <a:p>
                <a:endParaRPr lang="fr-FR" sz="140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74B3CB-B229-4648-0A5D-ED21CC50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73525"/>
                <a:ext cx="5944084" cy="3939540"/>
              </a:xfrm>
              <a:prstGeom prst="rect">
                <a:avLst/>
              </a:prstGeom>
              <a:blipFill>
                <a:blip r:embed="rId3"/>
                <a:stretch>
                  <a:fillRect l="-821" t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ED5C74B-CE3B-4996-11D6-C3C2950BB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70" y="33090"/>
            <a:ext cx="2776407" cy="18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1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7E4D9-4365-9CD3-3B76-953DE1DB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Bench LNA seul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DB7AD99-353B-7BF6-C7B9-D7E44447D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7" b="58155"/>
          <a:stretch/>
        </p:blipFill>
        <p:spPr>
          <a:xfrm>
            <a:off x="442738" y="1737360"/>
            <a:ext cx="11517110" cy="212278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78253-711E-FF2D-D04C-22FD6FD5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0FAB0A-0936-57DA-E2A5-724F8091B243}"/>
                  </a:ext>
                </a:extLst>
              </p:cNvPr>
              <p:cNvSpPr txBox="1"/>
              <p:nvPr/>
            </p:nvSpPr>
            <p:spPr>
              <a:xfrm>
                <a:off x="140207" y="4215384"/>
                <a:ext cx="589071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=45,1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45,1−50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45,1+50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0FAB0A-0936-57DA-E2A5-724F8091B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7" y="4215384"/>
                <a:ext cx="589071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9D42FC2-4232-6D47-AF90-AF54C1D1FACD}"/>
                  </a:ext>
                </a:extLst>
              </p:cNvPr>
              <p:cNvSpPr txBox="1"/>
              <p:nvPr/>
            </p:nvSpPr>
            <p:spPr>
              <a:xfrm>
                <a:off x="6252642" y="4060761"/>
                <a:ext cx="5631926" cy="1545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i="1">
                    <a:latin typeface="Cambria Math" panose="02040503050406030204" pitchFamily="18" charset="0"/>
                  </a:rPr>
                  <a:t>Gain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car impédance de sortie du LNA = Haute impédance </a:t>
                </a:r>
                <a:r>
                  <a:rPr lang="fr-FR" b="0" i="1">
                    <a:latin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vs Hi-Z ne fonctionne pas, il faut monter impédance du port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5000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9D42FC2-4232-6D47-AF90-AF54C1D1F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642" y="4060761"/>
                <a:ext cx="5631926" cy="1545680"/>
              </a:xfrm>
              <a:prstGeom prst="rect">
                <a:avLst/>
              </a:prstGeom>
              <a:blipFill>
                <a:blip r:embed="rId4"/>
                <a:stretch>
                  <a:fillRect l="-974" t="-2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7D009CDC-2C7A-295A-9FD0-2DEAB3B78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2" b="83726"/>
          <a:stretch/>
        </p:blipFill>
        <p:spPr>
          <a:xfrm>
            <a:off x="5049149" y="430637"/>
            <a:ext cx="6761073" cy="11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9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Grand écran</PresentationFormat>
  <Slides>35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Ion</vt:lpstr>
      <vt:lpstr>Projet ZigBee Weekly W21</vt:lpstr>
      <vt:lpstr>Planning</vt:lpstr>
      <vt:lpstr>Informations Générales à partager</vt:lpstr>
      <vt:lpstr>Inductances</vt:lpstr>
      <vt:lpstr>Modèle Inductance</vt:lpstr>
      <vt:lpstr>LNA 1 – Inductance dégénérée</vt:lpstr>
      <vt:lpstr>LNA single Schéma single full</vt:lpstr>
      <vt:lpstr>LNA single Schéma single full</vt:lpstr>
      <vt:lpstr>LNA Single Bench LNA seul</vt:lpstr>
      <vt:lpstr>LNA Single Bench LNA réseau adaptation 50 ohm</vt:lpstr>
      <vt:lpstr>LNA Single Bench LNA + réseau adaptation Hi-impedance</vt:lpstr>
      <vt:lpstr>LAYOUT</vt:lpstr>
      <vt:lpstr>LNA 2</vt:lpstr>
      <vt:lpstr>PHOTOs</vt:lpstr>
      <vt:lpstr>PHOTOs</vt:lpstr>
      <vt:lpstr>PHOTOs</vt:lpstr>
      <vt:lpstr>PHOTOs</vt:lpstr>
      <vt:lpstr>PHOTOs</vt:lpstr>
      <vt:lpstr>PHOTOs</vt:lpstr>
      <vt:lpstr>PHOTOs</vt:lpstr>
      <vt:lpstr>MIXER</vt:lpstr>
      <vt:lpstr>PHOTOs </vt:lpstr>
      <vt:lpstr>PHOTOs </vt:lpstr>
      <vt:lpstr>PHOTOs</vt:lpstr>
      <vt:lpstr>PLL</vt:lpstr>
      <vt:lpstr>PLL</vt:lpstr>
      <vt:lpstr>PLL : PORTE INVERSEUSE</vt:lpstr>
      <vt:lpstr>VCO</vt:lpstr>
      <vt:lpstr>PLL – Verilog-A</vt:lpstr>
      <vt:lpstr>PLL – Verilog-A</vt:lpstr>
      <vt:lpstr>PLL – Pompe de charges</vt:lpstr>
      <vt:lpstr>PLL – Pompe de charges</vt:lpstr>
      <vt:lpstr>PLL – Pompe de charges</vt:lpstr>
      <vt:lpstr>Questions générales</vt:lpstr>
      <vt:lpstr>Actions d’équipe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ZigBee Weekly</dc:title>
  <dc:creator/>
  <cp:revision>3</cp:revision>
  <dcterms:created xsi:type="dcterms:W3CDTF">2025-03-13T12:56:05Z</dcterms:created>
  <dcterms:modified xsi:type="dcterms:W3CDTF">2025-05-23T16:56:21Z</dcterms:modified>
</cp:coreProperties>
</file>